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  <p:sldId id="260" r:id="rId3"/>
    <p:sldId id="261" r:id="rId4"/>
    <p:sldId id="262" r:id="rId5"/>
    <p:sldId id="263" r:id="rId6"/>
    <p:sldId id="264" r:id="rId7"/>
    <p:sldId id="265" r:id="rId8"/>
  </p:sldIdLst>
  <p:sldSz cx="12192000" cy="6858000"/>
  <p:notesSz cx="12192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370" y="187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13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39411" y="0"/>
            <a:ext cx="7752588" cy="6857997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0" y="0"/>
            <a:ext cx="6603365" cy="6858000"/>
          </a:xfrm>
          <a:custGeom>
            <a:avLst/>
            <a:gdLst/>
            <a:ahLst/>
            <a:cxnLst/>
            <a:rect l="l" t="t" r="r" b="b"/>
            <a:pathLst>
              <a:path w="6603365" h="6858000">
                <a:moveTo>
                  <a:pt x="5815387" y="0"/>
                </a:moveTo>
                <a:lnTo>
                  <a:pt x="0" y="0"/>
                </a:lnTo>
                <a:lnTo>
                  <a:pt x="0" y="6857996"/>
                </a:lnTo>
                <a:lnTo>
                  <a:pt x="6602908" y="6857996"/>
                </a:lnTo>
                <a:lnTo>
                  <a:pt x="5815387" y="0"/>
                </a:lnTo>
                <a:close/>
              </a:path>
            </a:pathLst>
          </a:custGeom>
          <a:solidFill>
            <a:srgbClr val="013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1329" y="773175"/>
            <a:ext cx="1845310" cy="1778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13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807957" y="2365959"/>
            <a:ext cx="374650" cy="7575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endParaRPr sz="11500" dirty="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84987" y="2927985"/>
            <a:ext cx="4710430" cy="1610360"/>
          </a:xfrm>
          <a:prstGeom prst="rect">
            <a:avLst/>
          </a:prstGeom>
        </p:spPr>
        <p:txBody>
          <a:bodyPr vert="horz" wrap="square" lIns="0" tIns="133985" rIns="0" bIns="0" rtlCol="0">
            <a:spAutoFit/>
          </a:bodyPr>
          <a:lstStyle/>
          <a:p>
            <a:pPr marL="12700" marR="5080">
              <a:lnSpc>
                <a:spcPct val="80000"/>
              </a:lnSpc>
              <a:spcBef>
                <a:spcPts val="1055"/>
              </a:spcBef>
            </a:pPr>
            <a:r>
              <a:rPr sz="4000" spc="590" dirty="0">
                <a:solidFill>
                  <a:srgbClr val="FFFFFF"/>
                </a:solidFill>
                <a:latin typeface="Tahoma"/>
                <a:cs typeface="Tahoma"/>
              </a:rPr>
              <a:t>Феномен </a:t>
            </a:r>
            <a:r>
              <a:rPr sz="4000" spc="490" dirty="0">
                <a:solidFill>
                  <a:srgbClr val="FFFFFF"/>
                </a:solidFill>
                <a:latin typeface="Tahoma"/>
                <a:cs typeface="Tahoma"/>
              </a:rPr>
              <a:t>онлайн-</a:t>
            </a:r>
            <a:r>
              <a:rPr sz="4000" spc="520" dirty="0">
                <a:solidFill>
                  <a:srgbClr val="FFFFFF"/>
                </a:solidFill>
                <a:latin typeface="Tahoma"/>
                <a:cs typeface="Tahoma"/>
              </a:rPr>
              <a:t>игровой </a:t>
            </a:r>
            <a:r>
              <a:rPr sz="4000" spc="515" dirty="0">
                <a:solidFill>
                  <a:srgbClr val="FFFFFF"/>
                </a:solidFill>
                <a:latin typeface="Tahoma"/>
                <a:cs typeface="Tahoma"/>
              </a:rPr>
              <a:t>зависимости</a:t>
            </a:r>
            <a:endParaRPr sz="4000">
              <a:latin typeface="Tahoma"/>
              <a:cs typeface="Tahom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808751" y="0"/>
            <a:ext cx="790575" cy="6858000"/>
          </a:xfrm>
          <a:custGeom>
            <a:avLst/>
            <a:gdLst/>
            <a:ahLst/>
            <a:cxnLst/>
            <a:rect l="l" t="t" r="r" b="b"/>
            <a:pathLst>
              <a:path w="790575" h="6858000">
                <a:moveTo>
                  <a:pt x="0" y="0"/>
                </a:moveTo>
                <a:lnTo>
                  <a:pt x="790291" y="6857996"/>
                </a:lnTo>
              </a:path>
            </a:pathLst>
          </a:custGeom>
          <a:ln w="50799">
            <a:solidFill>
              <a:srgbClr val="EF0E7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249670" y="0"/>
            <a:ext cx="5942330" cy="6858000"/>
            <a:chOff x="6249670" y="0"/>
            <a:chExt cx="594233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274308" y="4570"/>
              <a:ext cx="5917692" cy="685342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6249670" y="0"/>
              <a:ext cx="50800" cy="6858000"/>
            </a:xfrm>
            <a:custGeom>
              <a:avLst/>
              <a:gdLst/>
              <a:ahLst/>
              <a:cxnLst/>
              <a:rect l="l" t="t" r="r" b="b"/>
              <a:pathLst>
                <a:path w="50800" h="6858000">
                  <a:moveTo>
                    <a:pt x="50800" y="0"/>
                  </a:moveTo>
                  <a:lnTo>
                    <a:pt x="38100" y="0"/>
                  </a:lnTo>
                  <a:lnTo>
                    <a:pt x="12700" y="0"/>
                  </a:lnTo>
                  <a:lnTo>
                    <a:pt x="0" y="0"/>
                  </a:lnTo>
                  <a:lnTo>
                    <a:pt x="0" y="6858000"/>
                  </a:lnTo>
                  <a:lnTo>
                    <a:pt x="12700" y="6858000"/>
                  </a:lnTo>
                  <a:lnTo>
                    <a:pt x="38100" y="6858000"/>
                  </a:lnTo>
                  <a:lnTo>
                    <a:pt x="50800" y="6858000"/>
                  </a:lnTo>
                  <a:lnTo>
                    <a:pt x="50800" y="0"/>
                  </a:lnTo>
                  <a:close/>
                </a:path>
              </a:pathLst>
            </a:custGeom>
            <a:solidFill>
              <a:srgbClr val="EF0E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55726" y="235711"/>
            <a:ext cx="52863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355" dirty="0">
                <a:solidFill>
                  <a:srgbClr val="FFFFFF"/>
                </a:solidFill>
              </a:rPr>
              <a:t>Игровая</a:t>
            </a:r>
            <a:r>
              <a:rPr sz="3600" spc="-145" dirty="0">
                <a:solidFill>
                  <a:srgbClr val="FFFFFF"/>
                </a:solidFill>
              </a:rPr>
              <a:t> </a:t>
            </a:r>
            <a:r>
              <a:rPr sz="3600" spc="325" dirty="0">
                <a:solidFill>
                  <a:srgbClr val="FFFFFF"/>
                </a:solidFill>
              </a:rPr>
              <a:t>зависимость</a:t>
            </a:r>
            <a:endParaRPr sz="3600"/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61911" y="2874264"/>
            <a:ext cx="3646309" cy="3646385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1380871" y="4784547"/>
            <a:ext cx="2189480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Пользователей</a:t>
            </a:r>
            <a:r>
              <a:rPr sz="1600" spc="1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Verdana"/>
                <a:cs typeface="Verdana"/>
              </a:rPr>
              <a:t>сети</a:t>
            </a:r>
            <a:endParaRPr sz="1600">
              <a:latin typeface="Verdana"/>
              <a:cs typeface="Verdana"/>
            </a:endParaRPr>
          </a:p>
          <a:p>
            <a:pPr marL="19685" marR="13335" indent="3175" algn="ctr">
              <a:lnSpc>
                <a:spcPct val="100000"/>
              </a:lnSpc>
              <a:spcBef>
                <a:spcPts val="5"/>
              </a:spcBef>
            </a:pP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«Интернет»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ежемесячно</a:t>
            </a:r>
            <a:r>
              <a:rPr sz="1600" spc="2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играют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600" spc="-11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видеоигры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510283" y="3532708"/>
            <a:ext cx="1986914" cy="1366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8800" b="1" spc="305" dirty="0">
                <a:solidFill>
                  <a:srgbClr val="FFFFFF"/>
                </a:solidFill>
                <a:latin typeface="Trebuchet MS"/>
                <a:cs typeface="Trebuchet MS"/>
              </a:rPr>
              <a:t>82</a:t>
            </a:r>
            <a:r>
              <a:rPr sz="8800" b="1" spc="-17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5400" b="1" spc="952" baseline="47839" dirty="0">
                <a:solidFill>
                  <a:srgbClr val="FFFFFF"/>
                </a:solidFill>
                <a:latin typeface="Trebuchet MS"/>
                <a:cs typeface="Trebuchet MS"/>
              </a:rPr>
              <a:t>%</a:t>
            </a:r>
            <a:endParaRPr sz="5400" baseline="47839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66699" y="966596"/>
            <a:ext cx="5390515" cy="1671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С</a:t>
            </a:r>
            <a:r>
              <a:rPr sz="1800" spc="-1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509" dirty="0">
                <a:solidFill>
                  <a:srgbClr val="FFFFFF"/>
                </a:solidFill>
                <a:latin typeface="Verdana"/>
                <a:cs typeface="Verdana"/>
              </a:rPr>
              <a:t>1</a:t>
            </a:r>
            <a:r>
              <a:rPr sz="1800" spc="-1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января</a:t>
            </a:r>
            <a:r>
              <a:rPr sz="1800" spc="-1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100" dirty="0">
                <a:solidFill>
                  <a:srgbClr val="FFFFFF"/>
                </a:solidFill>
                <a:latin typeface="Verdana"/>
                <a:cs typeface="Verdana"/>
              </a:rPr>
              <a:t>2022</a:t>
            </a:r>
            <a:r>
              <a:rPr sz="1800" spc="-1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года</a:t>
            </a:r>
            <a:r>
              <a:rPr sz="1800" spc="-11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вступила</a:t>
            </a:r>
            <a:r>
              <a:rPr sz="1800" spc="-1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800" spc="-11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Verdana"/>
                <a:cs typeface="Verdana"/>
              </a:rPr>
              <a:t>силу </a:t>
            </a:r>
            <a:r>
              <a:rPr sz="1800" spc="20" dirty="0">
                <a:solidFill>
                  <a:srgbClr val="FFFFFF"/>
                </a:solidFill>
                <a:latin typeface="Verdana"/>
                <a:cs typeface="Verdana"/>
              </a:rPr>
              <a:t>редакция</a:t>
            </a:r>
            <a:r>
              <a:rPr sz="1800" spc="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20" dirty="0">
                <a:solidFill>
                  <a:srgbClr val="FFFFFF"/>
                </a:solidFill>
                <a:latin typeface="Verdana"/>
                <a:cs typeface="Verdana"/>
              </a:rPr>
              <a:t>Международной</a:t>
            </a:r>
            <a:r>
              <a:rPr sz="1800" spc="10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классификации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болезней</a:t>
            </a:r>
            <a:r>
              <a:rPr sz="1800" spc="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25" dirty="0">
                <a:solidFill>
                  <a:srgbClr val="FFFFFF"/>
                </a:solidFill>
                <a:latin typeface="Verdana"/>
                <a:cs typeface="Verdana"/>
              </a:rPr>
              <a:t>(МКБ-</a:t>
            </a:r>
            <a:r>
              <a:rPr sz="1800" spc="-385" dirty="0">
                <a:solidFill>
                  <a:srgbClr val="FFFFFF"/>
                </a:solidFill>
                <a:latin typeface="Verdana"/>
                <a:cs typeface="Verdana"/>
              </a:rPr>
              <a:t>11),</a:t>
            </a:r>
            <a:r>
              <a:rPr sz="1800" spc="1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признавшая</a:t>
            </a:r>
            <a:r>
              <a:rPr sz="1800" spc="1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зависимость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от</a:t>
            </a:r>
            <a:r>
              <a:rPr sz="1800" spc="11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видеоигр</a:t>
            </a:r>
            <a:r>
              <a:rPr sz="1800" spc="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заболеванием</a:t>
            </a:r>
            <a:r>
              <a:rPr sz="1800" spc="1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наряду</a:t>
            </a:r>
            <a:endParaRPr sz="1800">
              <a:latin typeface="Verdana"/>
              <a:cs typeface="Verdana"/>
            </a:endParaRPr>
          </a:p>
          <a:p>
            <a:pPr marL="12700" marR="1632585">
              <a:lnSpc>
                <a:spcPct val="100000"/>
              </a:lnSpc>
            </a:pP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с</a:t>
            </a:r>
            <a:r>
              <a:rPr sz="1800" spc="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зависимостью</a:t>
            </a:r>
            <a:r>
              <a:rPr sz="1800" spc="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от</a:t>
            </a:r>
            <a:r>
              <a:rPr sz="1800" spc="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онлайн-</a:t>
            </a:r>
            <a:r>
              <a:rPr sz="1800" spc="-20" dirty="0">
                <a:solidFill>
                  <a:srgbClr val="FFFFFF"/>
                </a:solidFill>
                <a:latin typeface="Verdana"/>
                <a:cs typeface="Verdana"/>
              </a:rPr>
              <a:t>игр,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алкоголя</a:t>
            </a:r>
            <a:r>
              <a:rPr sz="1800" spc="-1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80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800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наркотиков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658092" y="6411874"/>
            <a:ext cx="126364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0" dirty="0">
                <a:solidFill>
                  <a:srgbClr val="FFFFFF"/>
                </a:solidFill>
                <a:latin typeface="Verdana"/>
                <a:cs typeface="Verdana"/>
              </a:rPr>
              <a:t>5</a:t>
            </a:r>
            <a:endParaRPr sz="1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3270" cy="1071880"/>
            <a:chOff x="0" y="0"/>
            <a:chExt cx="12193270" cy="107188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12192000" cy="1050290"/>
            </a:xfrm>
            <a:custGeom>
              <a:avLst/>
              <a:gdLst/>
              <a:ahLst/>
              <a:cxnLst/>
              <a:rect l="l" t="t" r="r" b="b"/>
              <a:pathLst>
                <a:path w="12192000" h="1050290">
                  <a:moveTo>
                    <a:pt x="12192000" y="0"/>
                  </a:moveTo>
                  <a:lnTo>
                    <a:pt x="0" y="0"/>
                  </a:lnTo>
                  <a:lnTo>
                    <a:pt x="0" y="1050036"/>
                  </a:lnTo>
                  <a:lnTo>
                    <a:pt x="12192000" y="1050036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62" y="1020825"/>
              <a:ext cx="12192000" cy="50800"/>
            </a:xfrm>
            <a:custGeom>
              <a:avLst/>
              <a:gdLst/>
              <a:ahLst/>
              <a:cxnLst/>
              <a:rect l="l" t="t" r="r" b="b"/>
              <a:pathLst>
                <a:path w="12192000" h="50800">
                  <a:moveTo>
                    <a:pt x="12192000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0" y="38100"/>
                  </a:lnTo>
                  <a:lnTo>
                    <a:pt x="0" y="50800"/>
                  </a:lnTo>
                  <a:lnTo>
                    <a:pt x="12192000" y="50800"/>
                  </a:lnTo>
                  <a:lnTo>
                    <a:pt x="12192000" y="38100"/>
                  </a:lnTo>
                  <a:lnTo>
                    <a:pt x="12192000" y="12700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EF0E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1690116" y="5255514"/>
            <a:ext cx="2748915" cy="190500"/>
          </a:xfrm>
          <a:custGeom>
            <a:avLst/>
            <a:gdLst/>
            <a:ahLst/>
            <a:cxnLst/>
            <a:rect l="l" t="t" r="r" b="b"/>
            <a:pathLst>
              <a:path w="2748915" h="190500">
                <a:moveTo>
                  <a:pt x="63500" y="63500"/>
                </a:moveTo>
                <a:lnTo>
                  <a:pt x="0" y="63500"/>
                </a:lnTo>
                <a:lnTo>
                  <a:pt x="0" y="127000"/>
                </a:lnTo>
                <a:lnTo>
                  <a:pt x="63500" y="127000"/>
                </a:lnTo>
                <a:lnTo>
                  <a:pt x="63500" y="63500"/>
                </a:lnTo>
                <a:close/>
              </a:path>
              <a:path w="2748915" h="190500">
                <a:moveTo>
                  <a:pt x="190500" y="63500"/>
                </a:moveTo>
                <a:lnTo>
                  <a:pt x="127000" y="63500"/>
                </a:lnTo>
                <a:lnTo>
                  <a:pt x="127000" y="127000"/>
                </a:lnTo>
                <a:lnTo>
                  <a:pt x="190500" y="127000"/>
                </a:lnTo>
                <a:lnTo>
                  <a:pt x="190500" y="63500"/>
                </a:lnTo>
                <a:close/>
              </a:path>
              <a:path w="2748915" h="190500">
                <a:moveTo>
                  <a:pt x="317500" y="63500"/>
                </a:moveTo>
                <a:lnTo>
                  <a:pt x="254000" y="63500"/>
                </a:lnTo>
                <a:lnTo>
                  <a:pt x="254000" y="127000"/>
                </a:lnTo>
                <a:lnTo>
                  <a:pt x="317500" y="127000"/>
                </a:lnTo>
                <a:lnTo>
                  <a:pt x="317500" y="63500"/>
                </a:lnTo>
                <a:close/>
              </a:path>
              <a:path w="2748915" h="190500">
                <a:moveTo>
                  <a:pt x="444500" y="63500"/>
                </a:moveTo>
                <a:lnTo>
                  <a:pt x="381000" y="63500"/>
                </a:lnTo>
                <a:lnTo>
                  <a:pt x="381000" y="127000"/>
                </a:lnTo>
                <a:lnTo>
                  <a:pt x="444500" y="127000"/>
                </a:lnTo>
                <a:lnTo>
                  <a:pt x="444500" y="63500"/>
                </a:lnTo>
                <a:close/>
              </a:path>
              <a:path w="2748915" h="190500">
                <a:moveTo>
                  <a:pt x="571500" y="63500"/>
                </a:moveTo>
                <a:lnTo>
                  <a:pt x="508000" y="63500"/>
                </a:lnTo>
                <a:lnTo>
                  <a:pt x="508000" y="127000"/>
                </a:lnTo>
                <a:lnTo>
                  <a:pt x="571500" y="127000"/>
                </a:lnTo>
                <a:lnTo>
                  <a:pt x="571500" y="63500"/>
                </a:lnTo>
                <a:close/>
              </a:path>
              <a:path w="2748915" h="190500">
                <a:moveTo>
                  <a:pt x="698500" y="63500"/>
                </a:moveTo>
                <a:lnTo>
                  <a:pt x="635000" y="63500"/>
                </a:lnTo>
                <a:lnTo>
                  <a:pt x="635000" y="127000"/>
                </a:lnTo>
                <a:lnTo>
                  <a:pt x="698500" y="127000"/>
                </a:lnTo>
                <a:lnTo>
                  <a:pt x="698500" y="63500"/>
                </a:lnTo>
                <a:close/>
              </a:path>
              <a:path w="2748915" h="190500">
                <a:moveTo>
                  <a:pt x="825500" y="63500"/>
                </a:moveTo>
                <a:lnTo>
                  <a:pt x="762000" y="63500"/>
                </a:lnTo>
                <a:lnTo>
                  <a:pt x="762000" y="127000"/>
                </a:lnTo>
                <a:lnTo>
                  <a:pt x="825500" y="127000"/>
                </a:lnTo>
                <a:lnTo>
                  <a:pt x="825500" y="63500"/>
                </a:lnTo>
                <a:close/>
              </a:path>
              <a:path w="2748915" h="190500">
                <a:moveTo>
                  <a:pt x="952500" y="63500"/>
                </a:moveTo>
                <a:lnTo>
                  <a:pt x="889000" y="63500"/>
                </a:lnTo>
                <a:lnTo>
                  <a:pt x="889000" y="127000"/>
                </a:lnTo>
                <a:lnTo>
                  <a:pt x="952500" y="127000"/>
                </a:lnTo>
                <a:lnTo>
                  <a:pt x="952500" y="63500"/>
                </a:lnTo>
                <a:close/>
              </a:path>
              <a:path w="2748915" h="190500">
                <a:moveTo>
                  <a:pt x="1079500" y="63500"/>
                </a:moveTo>
                <a:lnTo>
                  <a:pt x="1016000" y="63500"/>
                </a:lnTo>
                <a:lnTo>
                  <a:pt x="1016000" y="127000"/>
                </a:lnTo>
                <a:lnTo>
                  <a:pt x="1079500" y="127000"/>
                </a:lnTo>
                <a:lnTo>
                  <a:pt x="1079500" y="63500"/>
                </a:lnTo>
                <a:close/>
              </a:path>
              <a:path w="2748915" h="190500">
                <a:moveTo>
                  <a:pt x="1206500" y="63500"/>
                </a:moveTo>
                <a:lnTo>
                  <a:pt x="1143000" y="63500"/>
                </a:lnTo>
                <a:lnTo>
                  <a:pt x="1143000" y="127000"/>
                </a:lnTo>
                <a:lnTo>
                  <a:pt x="1206500" y="127000"/>
                </a:lnTo>
                <a:lnTo>
                  <a:pt x="1206500" y="63500"/>
                </a:lnTo>
                <a:close/>
              </a:path>
              <a:path w="2748915" h="190500">
                <a:moveTo>
                  <a:pt x="1333500" y="63500"/>
                </a:moveTo>
                <a:lnTo>
                  <a:pt x="1270000" y="63500"/>
                </a:lnTo>
                <a:lnTo>
                  <a:pt x="1270000" y="127000"/>
                </a:lnTo>
                <a:lnTo>
                  <a:pt x="1333500" y="127000"/>
                </a:lnTo>
                <a:lnTo>
                  <a:pt x="1333500" y="63500"/>
                </a:lnTo>
                <a:close/>
              </a:path>
              <a:path w="2748915" h="190500">
                <a:moveTo>
                  <a:pt x="1460500" y="63500"/>
                </a:moveTo>
                <a:lnTo>
                  <a:pt x="1397000" y="63500"/>
                </a:lnTo>
                <a:lnTo>
                  <a:pt x="1397000" y="127000"/>
                </a:lnTo>
                <a:lnTo>
                  <a:pt x="1460500" y="127000"/>
                </a:lnTo>
                <a:lnTo>
                  <a:pt x="1460500" y="63500"/>
                </a:lnTo>
                <a:close/>
              </a:path>
              <a:path w="2748915" h="190500">
                <a:moveTo>
                  <a:pt x="1587499" y="63500"/>
                </a:moveTo>
                <a:lnTo>
                  <a:pt x="1524000" y="63500"/>
                </a:lnTo>
                <a:lnTo>
                  <a:pt x="1524000" y="127000"/>
                </a:lnTo>
                <a:lnTo>
                  <a:pt x="1587499" y="127000"/>
                </a:lnTo>
                <a:lnTo>
                  <a:pt x="1587499" y="63500"/>
                </a:lnTo>
                <a:close/>
              </a:path>
              <a:path w="2748915" h="190500">
                <a:moveTo>
                  <a:pt x="1714499" y="63500"/>
                </a:moveTo>
                <a:lnTo>
                  <a:pt x="1650999" y="63500"/>
                </a:lnTo>
                <a:lnTo>
                  <a:pt x="1650999" y="127000"/>
                </a:lnTo>
                <a:lnTo>
                  <a:pt x="1714499" y="127000"/>
                </a:lnTo>
                <a:lnTo>
                  <a:pt x="1714499" y="63500"/>
                </a:lnTo>
                <a:close/>
              </a:path>
              <a:path w="2748915" h="190500">
                <a:moveTo>
                  <a:pt x="1841499" y="63500"/>
                </a:moveTo>
                <a:lnTo>
                  <a:pt x="1777999" y="63500"/>
                </a:lnTo>
                <a:lnTo>
                  <a:pt x="1777999" y="127000"/>
                </a:lnTo>
                <a:lnTo>
                  <a:pt x="1841499" y="127000"/>
                </a:lnTo>
                <a:lnTo>
                  <a:pt x="1841499" y="63500"/>
                </a:lnTo>
                <a:close/>
              </a:path>
              <a:path w="2748915" h="190500">
                <a:moveTo>
                  <a:pt x="1968499" y="63500"/>
                </a:moveTo>
                <a:lnTo>
                  <a:pt x="1904999" y="63500"/>
                </a:lnTo>
                <a:lnTo>
                  <a:pt x="1904999" y="127000"/>
                </a:lnTo>
                <a:lnTo>
                  <a:pt x="1968499" y="127000"/>
                </a:lnTo>
                <a:lnTo>
                  <a:pt x="1968499" y="63500"/>
                </a:lnTo>
                <a:close/>
              </a:path>
              <a:path w="2748915" h="190500">
                <a:moveTo>
                  <a:pt x="2095499" y="63500"/>
                </a:moveTo>
                <a:lnTo>
                  <a:pt x="2031999" y="63500"/>
                </a:lnTo>
                <a:lnTo>
                  <a:pt x="2031999" y="127000"/>
                </a:lnTo>
                <a:lnTo>
                  <a:pt x="2095499" y="127000"/>
                </a:lnTo>
                <a:lnTo>
                  <a:pt x="2095499" y="63500"/>
                </a:lnTo>
                <a:close/>
              </a:path>
              <a:path w="2748915" h="190500">
                <a:moveTo>
                  <a:pt x="2222499" y="63500"/>
                </a:moveTo>
                <a:lnTo>
                  <a:pt x="2158999" y="63500"/>
                </a:lnTo>
                <a:lnTo>
                  <a:pt x="2158999" y="127000"/>
                </a:lnTo>
                <a:lnTo>
                  <a:pt x="2222499" y="127000"/>
                </a:lnTo>
                <a:lnTo>
                  <a:pt x="2222499" y="63500"/>
                </a:lnTo>
                <a:close/>
              </a:path>
              <a:path w="2748915" h="190500">
                <a:moveTo>
                  <a:pt x="2349499" y="63500"/>
                </a:moveTo>
                <a:lnTo>
                  <a:pt x="2285999" y="63500"/>
                </a:lnTo>
                <a:lnTo>
                  <a:pt x="2285999" y="127000"/>
                </a:lnTo>
                <a:lnTo>
                  <a:pt x="2349499" y="127000"/>
                </a:lnTo>
                <a:lnTo>
                  <a:pt x="2349499" y="63500"/>
                </a:lnTo>
                <a:close/>
              </a:path>
              <a:path w="2748915" h="190500">
                <a:moveTo>
                  <a:pt x="2476499" y="63500"/>
                </a:moveTo>
                <a:lnTo>
                  <a:pt x="2412999" y="63500"/>
                </a:lnTo>
                <a:lnTo>
                  <a:pt x="2412999" y="127000"/>
                </a:lnTo>
                <a:lnTo>
                  <a:pt x="2476499" y="127000"/>
                </a:lnTo>
                <a:lnTo>
                  <a:pt x="2476499" y="63500"/>
                </a:lnTo>
                <a:close/>
              </a:path>
              <a:path w="2748915" h="190500">
                <a:moveTo>
                  <a:pt x="2558160" y="0"/>
                </a:moveTo>
                <a:lnTo>
                  <a:pt x="2558160" y="190500"/>
                </a:lnTo>
                <a:lnTo>
                  <a:pt x="2685160" y="127000"/>
                </a:lnTo>
                <a:lnTo>
                  <a:pt x="2589910" y="127000"/>
                </a:lnTo>
                <a:lnTo>
                  <a:pt x="2589910" y="63500"/>
                </a:lnTo>
                <a:lnTo>
                  <a:pt x="2685160" y="63500"/>
                </a:lnTo>
                <a:lnTo>
                  <a:pt x="2558160" y="0"/>
                </a:lnTo>
                <a:close/>
              </a:path>
              <a:path w="2748915" h="190500">
                <a:moveTo>
                  <a:pt x="2558160" y="63500"/>
                </a:moveTo>
                <a:lnTo>
                  <a:pt x="2539999" y="63500"/>
                </a:lnTo>
                <a:lnTo>
                  <a:pt x="2539999" y="127000"/>
                </a:lnTo>
                <a:lnTo>
                  <a:pt x="2558160" y="127000"/>
                </a:lnTo>
                <a:lnTo>
                  <a:pt x="2558160" y="63500"/>
                </a:lnTo>
                <a:close/>
              </a:path>
              <a:path w="2748915" h="190500">
                <a:moveTo>
                  <a:pt x="2685160" y="63500"/>
                </a:moveTo>
                <a:lnTo>
                  <a:pt x="2589910" y="63500"/>
                </a:lnTo>
                <a:lnTo>
                  <a:pt x="2589910" y="127000"/>
                </a:lnTo>
                <a:lnTo>
                  <a:pt x="2685160" y="127000"/>
                </a:lnTo>
                <a:lnTo>
                  <a:pt x="2748660" y="95250"/>
                </a:lnTo>
                <a:lnTo>
                  <a:pt x="2685160" y="635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814445" y="1868297"/>
            <a:ext cx="659765" cy="190500"/>
          </a:xfrm>
          <a:custGeom>
            <a:avLst/>
            <a:gdLst/>
            <a:ahLst/>
            <a:cxnLst/>
            <a:rect l="l" t="t" r="r" b="b"/>
            <a:pathLst>
              <a:path w="659764" h="190500">
                <a:moveTo>
                  <a:pt x="253" y="61340"/>
                </a:moveTo>
                <a:lnTo>
                  <a:pt x="0" y="124840"/>
                </a:lnTo>
                <a:lnTo>
                  <a:pt x="63500" y="125094"/>
                </a:lnTo>
                <a:lnTo>
                  <a:pt x="63753" y="61594"/>
                </a:lnTo>
                <a:lnTo>
                  <a:pt x="253" y="61340"/>
                </a:lnTo>
                <a:close/>
              </a:path>
              <a:path w="659764" h="190500">
                <a:moveTo>
                  <a:pt x="127253" y="61975"/>
                </a:moveTo>
                <a:lnTo>
                  <a:pt x="127000" y="125475"/>
                </a:lnTo>
                <a:lnTo>
                  <a:pt x="190500" y="125729"/>
                </a:lnTo>
                <a:lnTo>
                  <a:pt x="190753" y="62229"/>
                </a:lnTo>
                <a:lnTo>
                  <a:pt x="127253" y="61975"/>
                </a:lnTo>
                <a:close/>
              </a:path>
              <a:path w="659764" h="190500">
                <a:moveTo>
                  <a:pt x="254253" y="62483"/>
                </a:moveTo>
                <a:lnTo>
                  <a:pt x="254000" y="125983"/>
                </a:lnTo>
                <a:lnTo>
                  <a:pt x="317500" y="126364"/>
                </a:lnTo>
                <a:lnTo>
                  <a:pt x="317753" y="62864"/>
                </a:lnTo>
                <a:lnTo>
                  <a:pt x="254253" y="62483"/>
                </a:lnTo>
                <a:close/>
              </a:path>
              <a:path w="659764" h="190500">
                <a:moveTo>
                  <a:pt x="381253" y="63118"/>
                </a:moveTo>
                <a:lnTo>
                  <a:pt x="381000" y="126618"/>
                </a:lnTo>
                <a:lnTo>
                  <a:pt x="444500" y="126873"/>
                </a:lnTo>
                <a:lnTo>
                  <a:pt x="444753" y="63373"/>
                </a:lnTo>
                <a:lnTo>
                  <a:pt x="381253" y="63118"/>
                </a:lnTo>
                <a:close/>
              </a:path>
              <a:path w="659764" h="190500">
                <a:moveTo>
                  <a:pt x="469772" y="0"/>
                </a:moveTo>
                <a:lnTo>
                  <a:pt x="468883" y="190500"/>
                </a:lnTo>
                <a:lnTo>
                  <a:pt x="659764" y="96138"/>
                </a:lnTo>
                <a:lnTo>
                  <a:pt x="46977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149096" y="5105400"/>
            <a:ext cx="492759" cy="492759"/>
          </a:xfrm>
          <a:custGeom>
            <a:avLst/>
            <a:gdLst/>
            <a:ahLst/>
            <a:cxnLst/>
            <a:rect l="l" t="t" r="r" b="b"/>
            <a:pathLst>
              <a:path w="492760" h="492760">
                <a:moveTo>
                  <a:pt x="246125" y="0"/>
                </a:moveTo>
                <a:lnTo>
                  <a:pt x="196524" y="5002"/>
                </a:lnTo>
                <a:lnTo>
                  <a:pt x="150324" y="19347"/>
                </a:lnTo>
                <a:lnTo>
                  <a:pt x="108516" y="42045"/>
                </a:lnTo>
                <a:lnTo>
                  <a:pt x="72089" y="72104"/>
                </a:lnTo>
                <a:lnTo>
                  <a:pt x="42035" y="108532"/>
                </a:lnTo>
                <a:lnTo>
                  <a:pt x="19342" y="150340"/>
                </a:lnTo>
                <a:lnTo>
                  <a:pt x="5000" y="196534"/>
                </a:lnTo>
                <a:lnTo>
                  <a:pt x="0" y="246125"/>
                </a:lnTo>
                <a:lnTo>
                  <a:pt x="5000" y="295717"/>
                </a:lnTo>
                <a:lnTo>
                  <a:pt x="19342" y="341911"/>
                </a:lnTo>
                <a:lnTo>
                  <a:pt x="42035" y="383719"/>
                </a:lnTo>
                <a:lnTo>
                  <a:pt x="72089" y="420147"/>
                </a:lnTo>
                <a:lnTo>
                  <a:pt x="108516" y="450206"/>
                </a:lnTo>
                <a:lnTo>
                  <a:pt x="150324" y="472904"/>
                </a:lnTo>
                <a:lnTo>
                  <a:pt x="196524" y="487249"/>
                </a:lnTo>
                <a:lnTo>
                  <a:pt x="246125" y="492252"/>
                </a:lnTo>
                <a:lnTo>
                  <a:pt x="295717" y="487249"/>
                </a:lnTo>
                <a:lnTo>
                  <a:pt x="341911" y="472904"/>
                </a:lnTo>
                <a:lnTo>
                  <a:pt x="383719" y="450206"/>
                </a:lnTo>
                <a:lnTo>
                  <a:pt x="420147" y="420147"/>
                </a:lnTo>
                <a:lnTo>
                  <a:pt x="450206" y="383719"/>
                </a:lnTo>
                <a:lnTo>
                  <a:pt x="472904" y="341911"/>
                </a:lnTo>
                <a:lnTo>
                  <a:pt x="487249" y="295717"/>
                </a:lnTo>
                <a:lnTo>
                  <a:pt x="492252" y="246125"/>
                </a:lnTo>
                <a:lnTo>
                  <a:pt x="487249" y="196534"/>
                </a:lnTo>
                <a:lnTo>
                  <a:pt x="472904" y="150340"/>
                </a:lnTo>
                <a:lnTo>
                  <a:pt x="450206" y="108532"/>
                </a:lnTo>
                <a:lnTo>
                  <a:pt x="420147" y="72104"/>
                </a:lnTo>
                <a:lnTo>
                  <a:pt x="383719" y="42045"/>
                </a:lnTo>
                <a:lnTo>
                  <a:pt x="341911" y="19347"/>
                </a:lnTo>
                <a:lnTo>
                  <a:pt x="295717" y="5002"/>
                </a:lnTo>
                <a:lnTo>
                  <a:pt x="246125" y="0"/>
                </a:lnTo>
                <a:close/>
              </a:path>
            </a:pathLst>
          </a:custGeom>
          <a:solidFill>
            <a:srgbClr val="EF0E7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437888" y="5105400"/>
            <a:ext cx="492759" cy="492759"/>
          </a:xfrm>
          <a:custGeom>
            <a:avLst/>
            <a:gdLst/>
            <a:ahLst/>
            <a:cxnLst/>
            <a:rect l="l" t="t" r="r" b="b"/>
            <a:pathLst>
              <a:path w="492760" h="492760">
                <a:moveTo>
                  <a:pt x="246125" y="0"/>
                </a:moveTo>
                <a:lnTo>
                  <a:pt x="196534" y="5002"/>
                </a:lnTo>
                <a:lnTo>
                  <a:pt x="150340" y="19347"/>
                </a:lnTo>
                <a:lnTo>
                  <a:pt x="108532" y="42045"/>
                </a:lnTo>
                <a:lnTo>
                  <a:pt x="72104" y="72104"/>
                </a:lnTo>
                <a:lnTo>
                  <a:pt x="42045" y="108532"/>
                </a:lnTo>
                <a:lnTo>
                  <a:pt x="19347" y="150340"/>
                </a:lnTo>
                <a:lnTo>
                  <a:pt x="5002" y="196534"/>
                </a:lnTo>
                <a:lnTo>
                  <a:pt x="0" y="246125"/>
                </a:lnTo>
                <a:lnTo>
                  <a:pt x="5002" y="295717"/>
                </a:lnTo>
                <a:lnTo>
                  <a:pt x="19347" y="341911"/>
                </a:lnTo>
                <a:lnTo>
                  <a:pt x="42045" y="383719"/>
                </a:lnTo>
                <a:lnTo>
                  <a:pt x="72104" y="420147"/>
                </a:lnTo>
                <a:lnTo>
                  <a:pt x="108532" y="450206"/>
                </a:lnTo>
                <a:lnTo>
                  <a:pt x="150340" y="472904"/>
                </a:lnTo>
                <a:lnTo>
                  <a:pt x="196534" y="487249"/>
                </a:lnTo>
                <a:lnTo>
                  <a:pt x="246125" y="492252"/>
                </a:lnTo>
                <a:lnTo>
                  <a:pt x="295717" y="487249"/>
                </a:lnTo>
                <a:lnTo>
                  <a:pt x="341911" y="472904"/>
                </a:lnTo>
                <a:lnTo>
                  <a:pt x="383719" y="450206"/>
                </a:lnTo>
                <a:lnTo>
                  <a:pt x="420147" y="420147"/>
                </a:lnTo>
                <a:lnTo>
                  <a:pt x="450206" y="383719"/>
                </a:lnTo>
                <a:lnTo>
                  <a:pt x="472904" y="341911"/>
                </a:lnTo>
                <a:lnTo>
                  <a:pt x="487249" y="295717"/>
                </a:lnTo>
                <a:lnTo>
                  <a:pt x="492251" y="246125"/>
                </a:lnTo>
                <a:lnTo>
                  <a:pt x="487249" y="196534"/>
                </a:lnTo>
                <a:lnTo>
                  <a:pt x="472904" y="150340"/>
                </a:lnTo>
                <a:lnTo>
                  <a:pt x="450206" y="108532"/>
                </a:lnTo>
                <a:lnTo>
                  <a:pt x="420147" y="72104"/>
                </a:lnTo>
                <a:lnTo>
                  <a:pt x="383719" y="42045"/>
                </a:lnTo>
                <a:lnTo>
                  <a:pt x="341911" y="19347"/>
                </a:lnTo>
                <a:lnTo>
                  <a:pt x="295717" y="5002"/>
                </a:lnTo>
                <a:lnTo>
                  <a:pt x="246125" y="0"/>
                </a:lnTo>
                <a:close/>
              </a:path>
            </a:pathLst>
          </a:custGeom>
          <a:solidFill>
            <a:srgbClr val="EF0E7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031991" y="3389376"/>
            <a:ext cx="492759" cy="492759"/>
          </a:xfrm>
          <a:custGeom>
            <a:avLst/>
            <a:gdLst/>
            <a:ahLst/>
            <a:cxnLst/>
            <a:rect l="l" t="t" r="r" b="b"/>
            <a:pathLst>
              <a:path w="492759" h="492760">
                <a:moveTo>
                  <a:pt x="246125" y="0"/>
                </a:moveTo>
                <a:lnTo>
                  <a:pt x="196534" y="5002"/>
                </a:lnTo>
                <a:lnTo>
                  <a:pt x="150340" y="19347"/>
                </a:lnTo>
                <a:lnTo>
                  <a:pt x="108532" y="42045"/>
                </a:lnTo>
                <a:lnTo>
                  <a:pt x="72104" y="72104"/>
                </a:lnTo>
                <a:lnTo>
                  <a:pt x="42045" y="108532"/>
                </a:lnTo>
                <a:lnTo>
                  <a:pt x="19347" y="150340"/>
                </a:lnTo>
                <a:lnTo>
                  <a:pt x="5002" y="196534"/>
                </a:lnTo>
                <a:lnTo>
                  <a:pt x="0" y="246125"/>
                </a:lnTo>
                <a:lnTo>
                  <a:pt x="5002" y="295717"/>
                </a:lnTo>
                <a:lnTo>
                  <a:pt x="19347" y="341911"/>
                </a:lnTo>
                <a:lnTo>
                  <a:pt x="42045" y="383719"/>
                </a:lnTo>
                <a:lnTo>
                  <a:pt x="72104" y="420147"/>
                </a:lnTo>
                <a:lnTo>
                  <a:pt x="108532" y="450206"/>
                </a:lnTo>
                <a:lnTo>
                  <a:pt x="150340" y="472904"/>
                </a:lnTo>
                <a:lnTo>
                  <a:pt x="196534" y="487249"/>
                </a:lnTo>
                <a:lnTo>
                  <a:pt x="246125" y="492251"/>
                </a:lnTo>
                <a:lnTo>
                  <a:pt x="295717" y="487249"/>
                </a:lnTo>
                <a:lnTo>
                  <a:pt x="341911" y="472904"/>
                </a:lnTo>
                <a:lnTo>
                  <a:pt x="383719" y="450206"/>
                </a:lnTo>
                <a:lnTo>
                  <a:pt x="420147" y="420147"/>
                </a:lnTo>
                <a:lnTo>
                  <a:pt x="450206" y="383719"/>
                </a:lnTo>
                <a:lnTo>
                  <a:pt x="472904" y="341911"/>
                </a:lnTo>
                <a:lnTo>
                  <a:pt x="487249" y="295717"/>
                </a:lnTo>
                <a:lnTo>
                  <a:pt x="492252" y="246125"/>
                </a:lnTo>
                <a:lnTo>
                  <a:pt x="487249" y="196534"/>
                </a:lnTo>
                <a:lnTo>
                  <a:pt x="472904" y="150340"/>
                </a:lnTo>
                <a:lnTo>
                  <a:pt x="450206" y="108532"/>
                </a:lnTo>
                <a:lnTo>
                  <a:pt x="420147" y="72104"/>
                </a:lnTo>
                <a:lnTo>
                  <a:pt x="383719" y="42045"/>
                </a:lnTo>
                <a:lnTo>
                  <a:pt x="341911" y="19347"/>
                </a:lnTo>
                <a:lnTo>
                  <a:pt x="295717" y="5002"/>
                </a:lnTo>
                <a:lnTo>
                  <a:pt x="246125" y="0"/>
                </a:lnTo>
                <a:close/>
              </a:path>
            </a:pathLst>
          </a:custGeom>
          <a:solidFill>
            <a:srgbClr val="EF0E74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65593" y="1839848"/>
            <a:ext cx="1353578" cy="2037207"/>
          </a:xfrm>
          <a:prstGeom prst="rect">
            <a:avLst/>
          </a:prstGeom>
        </p:spPr>
      </p:pic>
      <p:sp>
        <p:nvSpPr>
          <p:cNvPr id="11" name="object 11"/>
          <p:cNvSpPr/>
          <p:nvPr/>
        </p:nvSpPr>
        <p:spPr>
          <a:xfrm>
            <a:off x="4535423" y="1717548"/>
            <a:ext cx="492759" cy="494030"/>
          </a:xfrm>
          <a:custGeom>
            <a:avLst/>
            <a:gdLst/>
            <a:ahLst/>
            <a:cxnLst/>
            <a:rect l="l" t="t" r="r" b="b"/>
            <a:pathLst>
              <a:path w="492760" h="494030">
                <a:moveTo>
                  <a:pt x="246125" y="0"/>
                </a:moveTo>
                <a:lnTo>
                  <a:pt x="196534" y="5014"/>
                </a:lnTo>
                <a:lnTo>
                  <a:pt x="150340" y="19395"/>
                </a:lnTo>
                <a:lnTo>
                  <a:pt x="108532" y="42152"/>
                </a:lnTo>
                <a:lnTo>
                  <a:pt x="72104" y="72294"/>
                </a:lnTo>
                <a:lnTo>
                  <a:pt x="42045" y="108830"/>
                </a:lnTo>
                <a:lnTo>
                  <a:pt x="19347" y="150768"/>
                </a:lnTo>
                <a:lnTo>
                  <a:pt x="5002" y="197118"/>
                </a:lnTo>
                <a:lnTo>
                  <a:pt x="0" y="246887"/>
                </a:lnTo>
                <a:lnTo>
                  <a:pt x="5002" y="296657"/>
                </a:lnTo>
                <a:lnTo>
                  <a:pt x="19347" y="343007"/>
                </a:lnTo>
                <a:lnTo>
                  <a:pt x="42045" y="384945"/>
                </a:lnTo>
                <a:lnTo>
                  <a:pt x="72104" y="421481"/>
                </a:lnTo>
                <a:lnTo>
                  <a:pt x="108532" y="451623"/>
                </a:lnTo>
                <a:lnTo>
                  <a:pt x="150340" y="474380"/>
                </a:lnTo>
                <a:lnTo>
                  <a:pt x="196534" y="488761"/>
                </a:lnTo>
                <a:lnTo>
                  <a:pt x="246125" y="493775"/>
                </a:lnTo>
                <a:lnTo>
                  <a:pt x="295717" y="488761"/>
                </a:lnTo>
                <a:lnTo>
                  <a:pt x="341911" y="474380"/>
                </a:lnTo>
                <a:lnTo>
                  <a:pt x="383719" y="451623"/>
                </a:lnTo>
                <a:lnTo>
                  <a:pt x="420147" y="421481"/>
                </a:lnTo>
                <a:lnTo>
                  <a:pt x="450206" y="384945"/>
                </a:lnTo>
                <a:lnTo>
                  <a:pt x="472904" y="343007"/>
                </a:lnTo>
                <a:lnTo>
                  <a:pt x="487249" y="296657"/>
                </a:lnTo>
                <a:lnTo>
                  <a:pt x="492251" y="246887"/>
                </a:lnTo>
                <a:lnTo>
                  <a:pt x="487249" y="197118"/>
                </a:lnTo>
                <a:lnTo>
                  <a:pt x="472904" y="150768"/>
                </a:lnTo>
                <a:lnTo>
                  <a:pt x="450206" y="108830"/>
                </a:lnTo>
                <a:lnTo>
                  <a:pt x="420147" y="72294"/>
                </a:lnTo>
                <a:lnTo>
                  <a:pt x="383719" y="42152"/>
                </a:lnTo>
                <a:lnTo>
                  <a:pt x="341911" y="19395"/>
                </a:lnTo>
                <a:lnTo>
                  <a:pt x="295717" y="5014"/>
                </a:lnTo>
                <a:lnTo>
                  <a:pt x="246125" y="0"/>
                </a:lnTo>
                <a:close/>
              </a:path>
            </a:pathLst>
          </a:custGeom>
          <a:solidFill>
            <a:srgbClr val="EF0E7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284207" y="1706879"/>
            <a:ext cx="492759" cy="492759"/>
          </a:xfrm>
          <a:custGeom>
            <a:avLst/>
            <a:gdLst/>
            <a:ahLst/>
            <a:cxnLst/>
            <a:rect l="l" t="t" r="r" b="b"/>
            <a:pathLst>
              <a:path w="492759" h="492760">
                <a:moveTo>
                  <a:pt x="246125" y="0"/>
                </a:moveTo>
                <a:lnTo>
                  <a:pt x="196534" y="5002"/>
                </a:lnTo>
                <a:lnTo>
                  <a:pt x="150340" y="19347"/>
                </a:lnTo>
                <a:lnTo>
                  <a:pt x="108532" y="42045"/>
                </a:lnTo>
                <a:lnTo>
                  <a:pt x="72104" y="72104"/>
                </a:lnTo>
                <a:lnTo>
                  <a:pt x="42045" y="108532"/>
                </a:lnTo>
                <a:lnTo>
                  <a:pt x="19347" y="150340"/>
                </a:lnTo>
                <a:lnTo>
                  <a:pt x="5002" y="196534"/>
                </a:lnTo>
                <a:lnTo>
                  <a:pt x="0" y="246125"/>
                </a:lnTo>
                <a:lnTo>
                  <a:pt x="5002" y="295717"/>
                </a:lnTo>
                <a:lnTo>
                  <a:pt x="19347" y="341911"/>
                </a:lnTo>
                <a:lnTo>
                  <a:pt x="42045" y="383719"/>
                </a:lnTo>
                <a:lnTo>
                  <a:pt x="72104" y="420147"/>
                </a:lnTo>
                <a:lnTo>
                  <a:pt x="108532" y="450206"/>
                </a:lnTo>
                <a:lnTo>
                  <a:pt x="150340" y="472904"/>
                </a:lnTo>
                <a:lnTo>
                  <a:pt x="196534" y="487249"/>
                </a:lnTo>
                <a:lnTo>
                  <a:pt x="246125" y="492252"/>
                </a:lnTo>
                <a:lnTo>
                  <a:pt x="295717" y="487249"/>
                </a:lnTo>
                <a:lnTo>
                  <a:pt x="341911" y="472904"/>
                </a:lnTo>
                <a:lnTo>
                  <a:pt x="383719" y="450206"/>
                </a:lnTo>
                <a:lnTo>
                  <a:pt x="420147" y="420147"/>
                </a:lnTo>
                <a:lnTo>
                  <a:pt x="450206" y="383719"/>
                </a:lnTo>
                <a:lnTo>
                  <a:pt x="472904" y="341911"/>
                </a:lnTo>
                <a:lnTo>
                  <a:pt x="487249" y="295717"/>
                </a:lnTo>
                <a:lnTo>
                  <a:pt x="492251" y="246125"/>
                </a:lnTo>
                <a:lnTo>
                  <a:pt x="487249" y="196534"/>
                </a:lnTo>
                <a:lnTo>
                  <a:pt x="472904" y="150340"/>
                </a:lnTo>
                <a:lnTo>
                  <a:pt x="450206" y="108532"/>
                </a:lnTo>
                <a:lnTo>
                  <a:pt x="420147" y="72104"/>
                </a:lnTo>
                <a:lnTo>
                  <a:pt x="383719" y="42045"/>
                </a:lnTo>
                <a:lnTo>
                  <a:pt x="341911" y="19347"/>
                </a:lnTo>
                <a:lnTo>
                  <a:pt x="295717" y="5002"/>
                </a:lnTo>
                <a:lnTo>
                  <a:pt x="246125" y="0"/>
                </a:lnTo>
                <a:close/>
              </a:path>
            </a:pathLst>
          </a:custGeom>
          <a:solidFill>
            <a:srgbClr val="EF0E74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3" name="object 1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906768" y="3539490"/>
            <a:ext cx="3270734" cy="2068830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748995" y="5107304"/>
            <a:ext cx="1228725" cy="1087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9215" algn="ctr">
              <a:lnSpc>
                <a:spcPct val="100000"/>
              </a:lnSpc>
              <a:spcBef>
                <a:spcPts val="95"/>
              </a:spcBef>
            </a:pPr>
            <a:r>
              <a:rPr sz="2800" spc="-835" dirty="0">
                <a:solidFill>
                  <a:srgbClr val="FFFFFF"/>
                </a:solidFill>
                <a:latin typeface="Verdana"/>
                <a:cs typeface="Verdana"/>
              </a:rPr>
              <a:t>1</a:t>
            </a:r>
            <a:endParaRPr sz="2800">
              <a:latin typeface="Verdana"/>
              <a:cs typeface="Verdana"/>
            </a:endParaRPr>
          </a:p>
          <a:p>
            <a:pPr marL="225425" marR="5080" indent="-213360">
              <a:lnSpc>
                <a:spcPct val="100000"/>
              </a:lnSpc>
              <a:spcBef>
                <a:spcPts val="1160"/>
              </a:spcBef>
            </a:pPr>
            <a:r>
              <a:rPr sz="1600" b="1" spc="114" dirty="0">
                <a:solidFill>
                  <a:srgbClr val="FFFFFF"/>
                </a:solidFill>
                <a:latin typeface="Trebuchet MS"/>
                <a:cs typeface="Trebuchet MS"/>
              </a:rPr>
              <a:t>Стартовый ресурс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234434" y="5107635"/>
            <a:ext cx="943610" cy="8509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29845" algn="ctr">
              <a:lnSpc>
                <a:spcPct val="100000"/>
              </a:lnSpc>
              <a:spcBef>
                <a:spcPts val="95"/>
              </a:spcBef>
            </a:pPr>
            <a:r>
              <a:rPr sz="2800" spc="-50" dirty="0">
                <a:solidFill>
                  <a:srgbClr val="FFFFFF"/>
                </a:solidFill>
                <a:latin typeface="Verdana"/>
                <a:cs typeface="Verdana"/>
              </a:rPr>
              <a:t>2</a:t>
            </a:r>
            <a:endParaRPr sz="2800"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1220"/>
              </a:spcBef>
            </a:pPr>
            <a:r>
              <a:rPr sz="1600" b="1" spc="110" dirty="0">
                <a:solidFill>
                  <a:srgbClr val="FFFFFF"/>
                </a:solidFill>
                <a:latin typeface="Trebuchet MS"/>
                <a:cs typeface="Trebuchet MS"/>
              </a:rPr>
              <a:t>Награда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367141" y="4875915"/>
            <a:ext cx="943610" cy="1087755"/>
          </a:xfrm>
          <a:prstGeom prst="rect">
            <a:avLst/>
          </a:prstGeom>
        </p:spPr>
        <p:txBody>
          <a:bodyPr vert="horz" wrap="square" lIns="0" tIns="262255" rIns="0" bIns="0" rtlCol="0">
            <a:spAutoFit/>
          </a:bodyPr>
          <a:lstStyle/>
          <a:p>
            <a:pPr marL="294005">
              <a:lnSpc>
                <a:spcPct val="100000"/>
              </a:lnSpc>
              <a:spcBef>
                <a:spcPts val="2065"/>
              </a:spcBef>
            </a:pPr>
            <a:r>
              <a:rPr sz="2800" spc="-50" dirty="0">
                <a:solidFill>
                  <a:srgbClr val="FFFFFF"/>
                </a:solidFill>
                <a:latin typeface="Verdana"/>
                <a:cs typeface="Verdana"/>
              </a:rPr>
              <a:t>3</a:t>
            </a:r>
            <a:endParaRPr sz="28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1120"/>
              </a:spcBef>
            </a:pPr>
            <a:r>
              <a:rPr sz="1600" b="1" spc="110" dirty="0">
                <a:solidFill>
                  <a:srgbClr val="FFFFFF"/>
                </a:solidFill>
                <a:latin typeface="Trebuchet MS"/>
                <a:cs typeface="Trebuchet MS"/>
              </a:rPr>
              <a:t>Награда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926328" y="3214752"/>
            <a:ext cx="943610" cy="956310"/>
          </a:xfrm>
          <a:prstGeom prst="rect">
            <a:avLst/>
          </a:prstGeom>
        </p:spPr>
        <p:txBody>
          <a:bodyPr vert="horz" wrap="square" lIns="0" tIns="178435" rIns="0" bIns="0" rtlCol="0">
            <a:spAutoFit/>
          </a:bodyPr>
          <a:lstStyle/>
          <a:p>
            <a:pPr marL="224154">
              <a:lnSpc>
                <a:spcPct val="100000"/>
              </a:lnSpc>
              <a:spcBef>
                <a:spcPts val="1405"/>
              </a:spcBef>
            </a:pPr>
            <a:r>
              <a:rPr sz="2800" spc="20" dirty="0">
                <a:solidFill>
                  <a:srgbClr val="FFFFFF"/>
                </a:solidFill>
                <a:latin typeface="Verdana"/>
                <a:cs typeface="Verdana"/>
              </a:rPr>
              <a:t>4</a:t>
            </a:r>
            <a:endParaRPr sz="28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740"/>
              </a:spcBef>
            </a:pPr>
            <a:r>
              <a:rPr sz="1600" b="1" spc="110" dirty="0">
                <a:solidFill>
                  <a:srgbClr val="FFFFFF"/>
                </a:solidFill>
                <a:latin typeface="Trebuchet MS"/>
                <a:cs typeface="Trebuchet MS"/>
              </a:rPr>
              <a:t>Награда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768601" y="3366651"/>
            <a:ext cx="943610" cy="74803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66675" algn="ctr">
              <a:lnSpc>
                <a:spcPct val="100000"/>
              </a:lnSpc>
              <a:spcBef>
                <a:spcPts val="360"/>
              </a:spcBef>
            </a:pPr>
            <a:r>
              <a:rPr sz="2800" spc="-50" dirty="0">
                <a:solidFill>
                  <a:srgbClr val="FFFFFF"/>
                </a:solidFill>
                <a:latin typeface="Verdana"/>
                <a:cs typeface="Verdana"/>
              </a:rPr>
              <a:t>5</a:t>
            </a:r>
            <a:endParaRPr sz="28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sz="1600" b="1" spc="110" dirty="0">
                <a:solidFill>
                  <a:srgbClr val="FFFFFF"/>
                </a:solidFill>
                <a:latin typeface="Trebuchet MS"/>
                <a:cs typeface="Trebuchet MS"/>
              </a:rPr>
              <a:t>Награда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310634" y="1570260"/>
            <a:ext cx="967105" cy="993775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R="26034" algn="ctr">
              <a:lnSpc>
                <a:spcPct val="100000"/>
              </a:lnSpc>
              <a:spcBef>
                <a:spcPts val="1375"/>
              </a:spcBef>
            </a:pPr>
            <a:r>
              <a:rPr sz="2800" spc="-50" dirty="0">
                <a:solidFill>
                  <a:srgbClr val="FFFFFF"/>
                </a:solidFill>
                <a:latin typeface="Verdana"/>
                <a:cs typeface="Verdana"/>
              </a:rPr>
              <a:t>6</a:t>
            </a:r>
            <a:endParaRPr sz="2800"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825"/>
              </a:spcBef>
            </a:pPr>
            <a:r>
              <a:rPr sz="1800" b="1" spc="-40" dirty="0">
                <a:solidFill>
                  <a:srgbClr val="FFFFFF"/>
                </a:solidFill>
                <a:latin typeface="Tahoma"/>
                <a:cs typeface="Tahoma"/>
              </a:rPr>
              <a:t>Награда</a:t>
            </a:r>
            <a:endParaRPr sz="1800">
              <a:latin typeface="Tahoma"/>
              <a:cs typeface="Tahom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9034018" y="1555767"/>
            <a:ext cx="943610" cy="967740"/>
          </a:xfrm>
          <a:prstGeom prst="rect">
            <a:avLst/>
          </a:prstGeom>
        </p:spPr>
        <p:txBody>
          <a:bodyPr vert="horz" wrap="square" lIns="0" tIns="185420" rIns="0" bIns="0" rtlCol="0">
            <a:spAutoFit/>
          </a:bodyPr>
          <a:lstStyle/>
          <a:p>
            <a:pPr marL="63500" algn="ctr">
              <a:lnSpc>
                <a:spcPct val="100000"/>
              </a:lnSpc>
              <a:spcBef>
                <a:spcPts val="1460"/>
              </a:spcBef>
            </a:pPr>
            <a:r>
              <a:rPr sz="2800" spc="-50" dirty="0">
                <a:solidFill>
                  <a:srgbClr val="FFFFFF"/>
                </a:solidFill>
                <a:latin typeface="Verdana"/>
                <a:cs typeface="Verdana"/>
              </a:rPr>
              <a:t>7</a:t>
            </a:r>
            <a:endParaRPr sz="28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780"/>
              </a:spcBef>
            </a:pPr>
            <a:r>
              <a:rPr sz="1600" b="1" spc="110" dirty="0">
                <a:solidFill>
                  <a:srgbClr val="FFFFFF"/>
                </a:solidFill>
                <a:latin typeface="Trebuchet MS"/>
                <a:cs typeface="Trebuchet MS"/>
              </a:rPr>
              <a:t>Награда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3438144" y="3551682"/>
            <a:ext cx="958850" cy="190500"/>
          </a:xfrm>
          <a:custGeom>
            <a:avLst/>
            <a:gdLst/>
            <a:ahLst/>
            <a:cxnLst/>
            <a:rect l="l" t="t" r="r" b="b"/>
            <a:pathLst>
              <a:path w="958850" h="190500">
                <a:moveTo>
                  <a:pt x="190500" y="0"/>
                </a:moveTo>
                <a:lnTo>
                  <a:pt x="0" y="95249"/>
                </a:lnTo>
                <a:lnTo>
                  <a:pt x="190500" y="190499"/>
                </a:lnTo>
                <a:lnTo>
                  <a:pt x="190500" y="126999"/>
                </a:lnTo>
                <a:lnTo>
                  <a:pt x="158750" y="126999"/>
                </a:lnTo>
                <a:lnTo>
                  <a:pt x="158750" y="63499"/>
                </a:lnTo>
                <a:lnTo>
                  <a:pt x="190500" y="63499"/>
                </a:lnTo>
                <a:lnTo>
                  <a:pt x="190500" y="0"/>
                </a:lnTo>
                <a:close/>
              </a:path>
              <a:path w="958850" h="190500">
                <a:moveTo>
                  <a:pt x="190500" y="63499"/>
                </a:moveTo>
                <a:lnTo>
                  <a:pt x="158750" y="63499"/>
                </a:lnTo>
                <a:lnTo>
                  <a:pt x="158750" y="126999"/>
                </a:lnTo>
                <a:lnTo>
                  <a:pt x="190500" y="126999"/>
                </a:lnTo>
                <a:lnTo>
                  <a:pt x="190500" y="63499"/>
                </a:lnTo>
                <a:close/>
              </a:path>
              <a:path w="958850" h="190500">
                <a:moveTo>
                  <a:pt x="222250" y="63499"/>
                </a:moveTo>
                <a:lnTo>
                  <a:pt x="190500" y="63499"/>
                </a:lnTo>
                <a:lnTo>
                  <a:pt x="190500" y="126999"/>
                </a:lnTo>
                <a:lnTo>
                  <a:pt x="222250" y="126999"/>
                </a:lnTo>
                <a:lnTo>
                  <a:pt x="222250" y="63499"/>
                </a:lnTo>
                <a:close/>
              </a:path>
              <a:path w="958850" h="190500">
                <a:moveTo>
                  <a:pt x="349250" y="63499"/>
                </a:moveTo>
                <a:lnTo>
                  <a:pt x="285750" y="63499"/>
                </a:lnTo>
                <a:lnTo>
                  <a:pt x="285750" y="126999"/>
                </a:lnTo>
                <a:lnTo>
                  <a:pt x="349250" y="126999"/>
                </a:lnTo>
                <a:lnTo>
                  <a:pt x="349250" y="63499"/>
                </a:lnTo>
                <a:close/>
              </a:path>
              <a:path w="958850" h="190500">
                <a:moveTo>
                  <a:pt x="476250" y="63499"/>
                </a:moveTo>
                <a:lnTo>
                  <a:pt x="412750" y="63499"/>
                </a:lnTo>
                <a:lnTo>
                  <a:pt x="412750" y="126999"/>
                </a:lnTo>
                <a:lnTo>
                  <a:pt x="476250" y="126999"/>
                </a:lnTo>
                <a:lnTo>
                  <a:pt x="476250" y="63499"/>
                </a:lnTo>
                <a:close/>
              </a:path>
              <a:path w="958850" h="190500">
                <a:moveTo>
                  <a:pt x="603250" y="63499"/>
                </a:moveTo>
                <a:lnTo>
                  <a:pt x="539750" y="63499"/>
                </a:lnTo>
                <a:lnTo>
                  <a:pt x="539750" y="126999"/>
                </a:lnTo>
                <a:lnTo>
                  <a:pt x="603250" y="126999"/>
                </a:lnTo>
                <a:lnTo>
                  <a:pt x="603250" y="63499"/>
                </a:lnTo>
                <a:close/>
              </a:path>
              <a:path w="958850" h="190500">
                <a:moveTo>
                  <a:pt x="730250" y="63499"/>
                </a:moveTo>
                <a:lnTo>
                  <a:pt x="666750" y="63499"/>
                </a:lnTo>
                <a:lnTo>
                  <a:pt x="666750" y="126999"/>
                </a:lnTo>
                <a:lnTo>
                  <a:pt x="730250" y="126999"/>
                </a:lnTo>
                <a:lnTo>
                  <a:pt x="730250" y="63499"/>
                </a:lnTo>
                <a:close/>
              </a:path>
              <a:path w="958850" h="190500">
                <a:moveTo>
                  <a:pt x="857250" y="63499"/>
                </a:moveTo>
                <a:lnTo>
                  <a:pt x="793750" y="63499"/>
                </a:lnTo>
                <a:lnTo>
                  <a:pt x="793750" y="126999"/>
                </a:lnTo>
                <a:lnTo>
                  <a:pt x="857250" y="126999"/>
                </a:lnTo>
                <a:lnTo>
                  <a:pt x="857250" y="63499"/>
                </a:lnTo>
                <a:close/>
              </a:path>
              <a:path w="958850" h="190500">
                <a:moveTo>
                  <a:pt x="958850" y="63499"/>
                </a:moveTo>
                <a:lnTo>
                  <a:pt x="920750" y="63499"/>
                </a:lnTo>
                <a:lnTo>
                  <a:pt x="920750" y="126999"/>
                </a:lnTo>
                <a:lnTo>
                  <a:pt x="958850" y="126999"/>
                </a:lnTo>
                <a:lnTo>
                  <a:pt x="958850" y="634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020056" y="1855469"/>
            <a:ext cx="4196715" cy="203200"/>
          </a:xfrm>
          <a:custGeom>
            <a:avLst/>
            <a:gdLst/>
            <a:ahLst/>
            <a:cxnLst/>
            <a:rect l="l" t="t" r="r" b="b"/>
            <a:pathLst>
              <a:path w="4196715" h="203200">
                <a:moveTo>
                  <a:pt x="63500" y="75692"/>
                </a:moveTo>
                <a:lnTo>
                  <a:pt x="0" y="75692"/>
                </a:lnTo>
                <a:lnTo>
                  <a:pt x="0" y="139192"/>
                </a:lnTo>
                <a:lnTo>
                  <a:pt x="63500" y="139192"/>
                </a:lnTo>
                <a:lnTo>
                  <a:pt x="63500" y="75692"/>
                </a:lnTo>
                <a:close/>
              </a:path>
              <a:path w="4196715" h="203200">
                <a:moveTo>
                  <a:pt x="190500" y="75692"/>
                </a:moveTo>
                <a:lnTo>
                  <a:pt x="127000" y="75692"/>
                </a:lnTo>
                <a:lnTo>
                  <a:pt x="127000" y="139192"/>
                </a:lnTo>
                <a:lnTo>
                  <a:pt x="190500" y="139192"/>
                </a:lnTo>
                <a:lnTo>
                  <a:pt x="190500" y="75692"/>
                </a:lnTo>
                <a:close/>
              </a:path>
              <a:path w="4196715" h="203200">
                <a:moveTo>
                  <a:pt x="317500" y="75692"/>
                </a:moveTo>
                <a:lnTo>
                  <a:pt x="254000" y="75692"/>
                </a:lnTo>
                <a:lnTo>
                  <a:pt x="254000" y="139192"/>
                </a:lnTo>
                <a:lnTo>
                  <a:pt x="317500" y="139192"/>
                </a:lnTo>
                <a:lnTo>
                  <a:pt x="317500" y="75692"/>
                </a:lnTo>
                <a:close/>
              </a:path>
              <a:path w="4196715" h="203200">
                <a:moveTo>
                  <a:pt x="444500" y="75692"/>
                </a:moveTo>
                <a:lnTo>
                  <a:pt x="381000" y="75692"/>
                </a:lnTo>
                <a:lnTo>
                  <a:pt x="381000" y="139192"/>
                </a:lnTo>
                <a:lnTo>
                  <a:pt x="444500" y="139192"/>
                </a:lnTo>
                <a:lnTo>
                  <a:pt x="444500" y="75692"/>
                </a:lnTo>
                <a:close/>
              </a:path>
              <a:path w="4196715" h="203200">
                <a:moveTo>
                  <a:pt x="758444" y="75692"/>
                </a:moveTo>
                <a:lnTo>
                  <a:pt x="694944" y="75692"/>
                </a:lnTo>
                <a:lnTo>
                  <a:pt x="694944" y="76581"/>
                </a:lnTo>
                <a:lnTo>
                  <a:pt x="693166" y="75692"/>
                </a:lnTo>
                <a:lnTo>
                  <a:pt x="566166" y="12192"/>
                </a:lnTo>
                <a:lnTo>
                  <a:pt x="566166" y="75692"/>
                </a:lnTo>
                <a:lnTo>
                  <a:pt x="508000" y="75692"/>
                </a:lnTo>
                <a:lnTo>
                  <a:pt x="508000" y="139192"/>
                </a:lnTo>
                <a:lnTo>
                  <a:pt x="566166" y="139192"/>
                </a:lnTo>
                <a:lnTo>
                  <a:pt x="566166" y="202692"/>
                </a:lnTo>
                <a:lnTo>
                  <a:pt x="693166" y="139192"/>
                </a:lnTo>
                <a:lnTo>
                  <a:pt x="694944" y="138303"/>
                </a:lnTo>
                <a:lnTo>
                  <a:pt x="694944" y="139192"/>
                </a:lnTo>
                <a:lnTo>
                  <a:pt x="758444" y="139192"/>
                </a:lnTo>
                <a:lnTo>
                  <a:pt x="758444" y="75692"/>
                </a:lnTo>
                <a:close/>
              </a:path>
              <a:path w="4196715" h="203200">
                <a:moveTo>
                  <a:pt x="885444" y="75692"/>
                </a:moveTo>
                <a:lnTo>
                  <a:pt x="821944" y="75692"/>
                </a:lnTo>
                <a:lnTo>
                  <a:pt x="821944" y="139192"/>
                </a:lnTo>
                <a:lnTo>
                  <a:pt x="885444" y="139192"/>
                </a:lnTo>
                <a:lnTo>
                  <a:pt x="885444" y="75692"/>
                </a:lnTo>
                <a:close/>
              </a:path>
              <a:path w="4196715" h="203200">
                <a:moveTo>
                  <a:pt x="1012444" y="75692"/>
                </a:moveTo>
                <a:lnTo>
                  <a:pt x="948944" y="75692"/>
                </a:lnTo>
                <a:lnTo>
                  <a:pt x="948944" y="139192"/>
                </a:lnTo>
                <a:lnTo>
                  <a:pt x="1012444" y="139192"/>
                </a:lnTo>
                <a:lnTo>
                  <a:pt x="1012444" y="75692"/>
                </a:lnTo>
                <a:close/>
              </a:path>
              <a:path w="4196715" h="203200">
                <a:moveTo>
                  <a:pt x="1139444" y="75692"/>
                </a:moveTo>
                <a:lnTo>
                  <a:pt x="1075944" y="75692"/>
                </a:lnTo>
                <a:lnTo>
                  <a:pt x="1075944" y="139192"/>
                </a:lnTo>
                <a:lnTo>
                  <a:pt x="1139444" y="139192"/>
                </a:lnTo>
                <a:lnTo>
                  <a:pt x="1139444" y="75692"/>
                </a:lnTo>
                <a:close/>
              </a:path>
              <a:path w="4196715" h="203200">
                <a:moveTo>
                  <a:pt x="1451610" y="107442"/>
                </a:moveTo>
                <a:lnTo>
                  <a:pt x="1439672" y="101473"/>
                </a:lnTo>
                <a:lnTo>
                  <a:pt x="1439672" y="71120"/>
                </a:lnTo>
                <a:lnTo>
                  <a:pt x="1378966" y="71120"/>
                </a:lnTo>
                <a:lnTo>
                  <a:pt x="1261110" y="12192"/>
                </a:lnTo>
                <a:lnTo>
                  <a:pt x="1261110" y="75692"/>
                </a:lnTo>
                <a:lnTo>
                  <a:pt x="1202944" y="75692"/>
                </a:lnTo>
                <a:lnTo>
                  <a:pt x="1202944" y="139192"/>
                </a:lnTo>
                <a:lnTo>
                  <a:pt x="1261110" y="139192"/>
                </a:lnTo>
                <a:lnTo>
                  <a:pt x="1261110" y="202692"/>
                </a:lnTo>
                <a:lnTo>
                  <a:pt x="1388110" y="139192"/>
                </a:lnTo>
                <a:lnTo>
                  <a:pt x="1397254" y="134620"/>
                </a:lnTo>
                <a:lnTo>
                  <a:pt x="1439672" y="134620"/>
                </a:lnTo>
                <a:lnTo>
                  <a:pt x="1439672" y="113411"/>
                </a:lnTo>
                <a:lnTo>
                  <a:pt x="1451610" y="107442"/>
                </a:lnTo>
                <a:close/>
              </a:path>
              <a:path w="4196715" h="203200">
                <a:moveTo>
                  <a:pt x="1566672" y="71120"/>
                </a:moveTo>
                <a:lnTo>
                  <a:pt x="1503172" y="71120"/>
                </a:lnTo>
                <a:lnTo>
                  <a:pt x="1503172" y="134620"/>
                </a:lnTo>
                <a:lnTo>
                  <a:pt x="1566672" y="134620"/>
                </a:lnTo>
                <a:lnTo>
                  <a:pt x="1566672" y="71120"/>
                </a:lnTo>
                <a:close/>
              </a:path>
              <a:path w="4196715" h="203200">
                <a:moveTo>
                  <a:pt x="1693672" y="71120"/>
                </a:moveTo>
                <a:lnTo>
                  <a:pt x="1630172" y="71120"/>
                </a:lnTo>
                <a:lnTo>
                  <a:pt x="1630172" y="134620"/>
                </a:lnTo>
                <a:lnTo>
                  <a:pt x="1693672" y="134620"/>
                </a:lnTo>
                <a:lnTo>
                  <a:pt x="1693672" y="71120"/>
                </a:lnTo>
                <a:close/>
              </a:path>
              <a:path w="4196715" h="203200">
                <a:moveTo>
                  <a:pt x="1820672" y="71120"/>
                </a:moveTo>
                <a:lnTo>
                  <a:pt x="1757172" y="71120"/>
                </a:lnTo>
                <a:lnTo>
                  <a:pt x="1757172" y="134620"/>
                </a:lnTo>
                <a:lnTo>
                  <a:pt x="1820672" y="134620"/>
                </a:lnTo>
                <a:lnTo>
                  <a:pt x="1820672" y="71120"/>
                </a:lnTo>
                <a:close/>
              </a:path>
              <a:path w="4196715" h="203200">
                <a:moveTo>
                  <a:pt x="2132838" y="102870"/>
                </a:moveTo>
                <a:lnTo>
                  <a:pt x="2110232" y="91567"/>
                </a:lnTo>
                <a:lnTo>
                  <a:pt x="2110232" y="63500"/>
                </a:lnTo>
                <a:lnTo>
                  <a:pt x="2054098" y="63500"/>
                </a:lnTo>
                <a:lnTo>
                  <a:pt x="1942338" y="7620"/>
                </a:lnTo>
                <a:lnTo>
                  <a:pt x="1942338" y="71120"/>
                </a:lnTo>
                <a:lnTo>
                  <a:pt x="1884172" y="71120"/>
                </a:lnTo>
                <a:lnTo>
                  <a:pt x="1884172" y="134620"/>
                </a:lnTo>
                <a:lnTo>
                  <a:pt x="1942338" y="134620"/>
                </a:lnTo>
                <a:lnTo>
                  <a:pt x="1942338" y="198120"/>
                </a:lnTo>
                <a:lnTo>
                  <a:pt x="2069338" y="134620"/>
                </a:lnTo>
                <a:lnTo>
                  <a:pt x="2084578" y="127000"/>
                </a:lnTo>
                <a:lnTo>
                  <a:pt x="2110232" y="127000"/>
                </a:lnTo>
                <a:lnTo>
                  <a:pt x="2110232" y="114173"/>
                </a:lnTo>
                <a:lnTo>
                  <a:pt x="2132838" y="102870"/>
                </a:lnTo>
                <a:close/>
              </a:path>
              <a:path w="4196715" h="203200">
                <a:moveTo>
                  <a:pt x="2237232" y="63500"/>
                </a:moveTo>
                <a:lnTo>
                  <a:pt x="2173732" y="63500"/>
                </a:lnTo>
                <a:lnTo>
                  <a:pt x="2173732" y="127000"/>
                </a:lnTo>
                <a:lnTo>
                  <a:pt x="2237232" y="127000"/>
                </a:lnTo>
                <a:lnTo>
                  <a:pt x="2237232" y="63500"/>
                </a:lnTo>
                <a:close/>
              </a:path>
              <a:path w="4196715" h="203200">
                <a:moveTo>
                  <a:pt x="2364232" y="63500"/>
                </a:moveTo>
                <a:lnTo>
                  <a:pt x="2300732" y="63500"/>
                </a:lnTo>
                <a:lnTo>
                  <a:pt x="2300732" y="127000"/>
                </a:lnTo>
                <a:lnTo>
                  <a:pt x="2364232" y="127000"/>
                </a:lnTo>
                <a:lnTo>
                  <a:pt x="2364232" y="63500"/>
                </a:lnTo>
                <a:close/>
              </a:path>
              <a:path w="4196715" h="203200">
                <a:moveTo>
                  <a:pt x="2491232" y="63500"/>
                </a:moveTo>
                <a:lnTo>
                  <a:pt x="2427732" y="63500"/>
                </a:lnTo>
                <a:lnTo>
                  <a:pt x="2427732" y="127000"/>
                </a:lnTo>
                <a:lnTo>
                  <a:pt x="2491232" y="127000"/>
                </a:lnTo>
                <a:lnTo>
                  <a:pt x="2491232" y="63500"/>
                </a:lnTo>
                <a:close/>
              </a:path>
              <a:path w="4196715" h="203200">
                <a:moveTo>
                  <a:pt x="2812796" y="63500"/>
                </a:moveTo>
                <a:lnTo>
                  <a:pt x="2749296" y="63500"/>
                </a:lnTo>
                <a:lnTo>
                  <a:pt x="2749296" y="68199"/>
                </a:lnTo>
                <a:lnTo>
                  <a:pt x="2739898" y="63500"/>
                </a:lnTo>
                <a:lnTo>
                  <a:pt x="2612898" y="0"/>
                </a:lnTo>
                <a:lnTo>
                  <a:pt x="2612898" y="63500"/>
                </a:lnTo>
                <a:lnTo>
                  <a:pt x="2554732" y="63500"/>
                </a:lnTo>
                <a:lnTo>
                  <a:pt x="2554732" y="127000"/>
                </a:lnTo>
                <a:lnTo>
                  <a:pt x="2612898" y="127000"/>
                </a:lnTo>
                <a:lnTo>
                  <a:pt x="2612898" y="190500"/>
                </a:lnTo>
                <a:lnTo>
                  <a:pt x="2739898" y="127000"/>
                </a:lnTo>
                <a:lnTo>
                  <a:pt x="2749296" y="122301"/>
                </a:lnTo>
                <a:lnTo>
                  <a:pt x="2749296" y="127000"/>
                </a:lnTo>
                <a:lnTo>
                  <a:pt x="2812796" y="127000"/>
                </a:lnTo>
                <a:lnTo>
                  <a:pt x="2812796" y="63500"/>
                </a:lnTo>
                <a:close/>
              </a:path>
              <a:path w="4196715" h="203200">
                <a:moveTo>
                  <a:pt x="2939796" y="63500"/>
                </a:moveTo>
                <a:lnTo>
                  <a:pt x="2876296" y="63500"/>
                </a:lnTo>
                <a:lnTo>
                  <a:pt x="2876296" y="127000"/>
                </a:lnTo>
                <a:lnTo>
                  <a:pt x="2939796" y="127000"/>
                </a:lnTo>
                <a:lnTo>
                  <a:pt x="2939796" y="63500"/>
                </a:lnTo>
                <a:close/>
              </a:path>
              <a:path w="4196715" h="203200">
                <a:moveTo>
                  <a:pt x="3066796" y="63500"/>
                </a:moveTo>
                <a:lnTo>
                  <a:pt x="3003296" y="63500"/>
                </a:lnTo>
                <a:lnTo>
                  <a:pt x="3003296" y="127000"/>
                </a:lnTo>
                <a:lnTo>
                  <a:pt x="3066796" y="127000"/>
                </a:lnTo>
                <a:lnTo>
                  <a:pt x="3066796" y="63500"/>
                </a:lnTo>
                <a:close/>
              </a:path>
              <a:path w="4196715" h="203200">
                <a:moveTo>
                  <a:pt x="3193796" y="63500"/>
                </a:moveTo>
                <a:lnTo>
                  <a:pt x="3130296" y="63500"/>
                </a:lnTo>
                <a:lnTo>
                  <a:pt x="3130296" y="127000"/>
                </a:lnTo>
                <a:lnTo>
                  <a:pt x="3193796" y="127000"/>
                </a:lnTo>
                <a:lnTo>
                  <a:pt x="3193796" y="63500"/>
                </a:lnTo>
                <a:close/>
              </a:path>
              <a:path w="4196715" h="203200">
                <a:moveTo>
                  <a:pt x="3505962" y="95250"/>
                </a:moveTo>
                <a:lnTo>
                  <a:pt x="3503168" y="93853"/>
                </a:lnTo>
                <a:lnTo>
                  <a:pt x="3503168" y="63500"/>
                </a:lnTo>
                <a:lnTo>
                  <a:pt x="3442462" y="63500"/>
                </a:lnTo>
                <a:lnTo>
                  <a:pt x="3315462" y="0"/>
                </a:lnTo>
                <a:lnTo>
                  <a:pt x="3315462" y="63500"/>
                </a:lnTo>
                <a:lnTo>
                  <a:pt x="3257296" y="63500"/>
                </a:lnTo>
                <a:lnTo>
                  <a:pt x="3257296" y="127000"/>
                </a:lnTo>
                <a:lnTo>
                  <a:pt x="3315462" y="127000"/>
                </a:lnTo>
                <a:lnTo>
                  <a:pt x="3315462" y="190500"/>
                </a:lnTo>
                <a:lnTo>
                  <a:pt x="3442462" y="127000"/>
                </a:lnTo>
                <a:lnTo>
                  <a:pt x="3503168" y="127000"/>
                </a:lnTo>
                <a:lnTo>
                  <a:pt x="3503168" y="96647"/>
                </a:lnTo>
                <a:lnTo>
                  <a:pt x="3505962" y="95250"/>
                </a:lnTo>
                <a:close/>
              </a:path>
              <a:path w="4196715" h="203200">
                <a:moveTo>
                  <a:pt x="3630168" y="63500"/>
                </a:moveTo>
                <a:lnTo>
                  <a:pt x="3566668" y="63500"/>
                </a:lnTo>
                <a:lnTo>
                  <a:pt x="3566668" y="127000"/>
                </a:lnTo>
                <a:lnTo>
                  <a:pt x="3630168" y="127000"/>
                </a:lnTo>
                <a:lnTo>
                  <a:pt x="3630168" y="63500"/>
                </a:lnTo>
                <a:close/>
              </a:path>
              <a:path w="4196715" h="203200">
                <a:moveTo>
                  <a:pt x="3757168" y="63500"/>
                </a:moveTo>
                <a:lnTo>
                  <a:pt x="3693668" y="63500"/>
                </a:lnTo>
                <a:lnTo>
                  <a:pt x="3693668" y="127000"/>
                </a:lnTo>
                <a:lnTo>
                  <a:pt x="3757168" y="127000"/>
                </a:lnTo>
                <a:lnTo>
                  <a:pt x="3757168" y="63500"/>
                </a:lnTo>
                <a:close/>
              </a:path>
              <a:path w="4196715" h="203200">
                <a:moveTo>
                  <a:pt x="3884168" y="63500"/>
                </a:moveTo>
                <a:lnTo>
                  <a:pt x="3820668" y="63500"/>
                </a:lnTo>
                <a:lnTo>
                  <a:pt x="3820668" y="127000"/>
                </a:lnTo>
                <a:lnTo>
                  <a:pt x="3884168" y="127000"/>
                </a:lnTo>
                <a:lnTo>
                  <a:pt x="3884168" y="63500"/>
                </a:lnTo>
                <a:close/>
              </a:path>
              <a:path w="4196715" h="203200">
                <a:moveTo>
                  <a:pt x="4196334" y="95250"/>
                </a:moveTo>
                <a:lnTo>
                  <a:pt x="4132834" y="63500"/>
                </a:lnTo>
                <a:lnTo>
                  <a:pt x="4005834" y="0"/>
                </a:lnTo>
                <a:lnTo>
                  <a:pt x="4005834" y="63500"/>
                </a:lnTo>
                <a:lnTo>
                  <a:pt x="3947668" y="63500"/>
                </a:lnTo>
                <a:lnTo>
                  <a:pt x="3947668" y="127000"/>
                </a:lnTo>
                <a:lnTo>
                  <a:pt x="4005834" y="127000"/>
                </a:lnTo>
                <a:lnTo>
                  <a:pt x="4005834" y="190500"/>
                </a:lnTo>
                <a:lnTo>
                  <a:pt x="4132834" y="127000"/>
                </a:lnTo>
                <a:lnTo>
                  <a:pt x="4196334" y="952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2792095" y="4954904"/>
            <a:ext cx="65595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задача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776719" y="1561338"/>
            <a:ext cx="65468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задача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558788" y="4954904"/>
            <a:ext cx="65468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задача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861942" y="3240405"/>
            <a:ext cx="65468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задача</a:t>
            </a:r>
            <a:endParaRPr sz="1400">
              <a:latin typeface="Verdana"/>
              <a:cs typeface="Verdana"/>
            </a:endParaRPr>
          </a:p>
        </p:txBody>
      </p:sp>
      <p:pic>
        <p:nvPicPr>
          <p:cNvPr id="27" name="object 2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79932" y="4259579"/>
            <a:ext cx="812292" cy="812292"/>
          </a:xfrm>
          <a:prstGeom prst="rect">
            <a:avLst/>
          </a:prstGeom>
        </p:spPr>
      </p:pic>
      <p:pic>
        <p:nvPicPr>
          <p:cNvPr id="28" name="object 2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919983" y="4642103"/>
            <a:ext cx="373380" cy="373380"/>
          </a:xfrm>
          <a:prstGeom prst="rect">
            <a:avLst/>
          </a:prstGeom>
        </p:spPr>
      </p:pic>
      <p:pic>
        <p:nvPicPr>
          <p:cNvPr id="29" name="object 2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024884" y="2901695"/>
            <a:ext cx="373379" cy="373379"/>
          </a:xfrm>
          <a:prstGeom prst="rect">
            <a:avLst/>
          </a:prstGeom>
        </p:spPr>
      </p:pic>
      <p:pic>
        <p:nvPicPr>
          <p:cNvPr id="30" name="object 3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38657" y="1602511"/>
            <a:ext cx="527900" cy="527913"/>
          </a:xfrm>
          <a:prstGeom prst="rect">
            <a:avLst/>
          </a:prstGeom>
        </p:spPr>
      </p:pic>
      <p:pic>
        <p:nvPicPr>
          <p:cNvPr id="31" name="object 3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906768" y="1196339"/>
            <a:ext cx="373379" cy="373379"/>
          </a:xfrm>
          <a:prstGeom prst="rect">
            <a:avLst/>
          </a:prstGeom>
        </p:spPr>
      </p:pic>
      <p:grpSp>
        <p:nvGrpSpPr>
          <p:cNvPr id="32" name="object 32"/>
          <p:cNvGrpSpPr/>
          <p:nvPr/>
        </p:nvGrpSpPr>
        <p:grpSpPr>
          <a:xfrm>
            <a:off x="4398264" y="3483990"/>
            <a:ext cx="6108065" cy="1962150"/>
            <a:chOff x="4398264" y="3483990"/>
            <a:chExt cx="6108065" cy="1962150"/>
          </a:xfrm>
        </p:grpSpPr>
        <p:pic>
          <p:nvPicPr>
            <p:cNvPr id="33" name="object 3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691884" y="4642103"/>
              <a:ext cx="373379" cy="373380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990073" y="3483990"/>
              <a:ext cx="516102" cy="516051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4398264" y="3539489"/>
              <a:ext cx="3408045" cy="1906905"/>
            </a:xfrm>
            <a:custGeom>
              <a:avLst/>
              <a:gdLst/>
              <a:ahLst/>
              <a:cxnLst/>
              <a:rect l="l" t="t" r="r" b="b"/>
              <a:pathLst>
                <a:path w="3408045" h="1906904">
                  <a:moveTo>
                    <a:pt x="222250" y="75692"/>
                  </a:moveTo>
                  <a:lnTo>
                    <a:pt x="190500" y="75692"/>
                  </a:lnTo>
                  <a:lnTo>
                    <a:pt x="190500" y="12204"/>
                  </a:lnTo>
                  <a:lnTo>
                    <a:pt x="0" y="107442"/>
                  </a:lnTo>
                  <a:lnTo>
                    <a:pt x="190500" y="202692"/>
                  </a:lnTo>
                  <a:lnTo>
                    <a:pt x="190500" y="139192"/>
                  </a:lnTo>
                  <a:lnTo>
                    <a:pt x="222250" y="139192"/>
                  </a:lnTo>
                  <a:lnTo>
                    <a:pt x="222250" y="75692"/>
                  </a:lnTo>
                  <a:close/>
                </a:path>
                <a:path w="3408045" h="1906904">
                  <a:moveTo>
                    <a:pt x="349250" y="75692"/>
                  </a:moveTo>
                  <a:lnTo>
                    <a:pt x="285750" y="75692"/>
                  </a:lnTo>
                  <a:lnTo>
                    <a:pt x="285750" y="139192"/>
                  </a:lnTo>
                  <a:lnTo>
                    <a:pt x="349250" y="139192"/>
                  </a:lnTo>
                  <a:lnTo>
                    <a:pt x="349250" y="75692"/>
                  </a:lnTo>
                  <a:close/>
                </a:path>
                <a:path w="3408045" h="1906904">
                  <a:moveTo>
                    <a:pt x="476250" y="75692"/>
                  </a:moveTo>
                  <a:lnTo>
                    <a:pt x="412750" y="75692"/>
                  </a:lnTo>
                  <a:lnTo>
                    <a:pt x="412750" y="139192"/>
                  </a:lnTo>
                  <a:lnTo>
                    <a:pt x="476250" y="139192"/>
                  </a:lnTo>
                  <a:lnTo>
                    <a:pt x="476250" y="75692"/>
                  </a:lnTo>
                  <a:close/>
                </a:path>
                <a:path w="3408045" h="1906904">
                  <a:moveTo>
                    <a:pt x="603250" y="75692"/>
                  </a:moveTo>
                  <a:lnTo>
                    <a:pt x="539750" y="75692"/>
                  </a:lnTo>
                  <a:lnTo>
                    <a:pt x="539750" y="139192"/>
                  </a:lnTo>
                  <a:lnTo>
                    <a:pt x="603250" y="139192"/>
                  </a:lnTo>
                  <a:lnTo>
                    <a:pt x="603250" y="75692"/>
                  </a:lnTo>
                  <a:close/>
                </a:path>
                <a:path w="3408045" h="1906904">
                  <a:moveTo>
                    <a:pt x="653288" y="1779524"/>
                  </a:moveTo>
                  <a:lnTo>
                    <a:pt x="589788" y="1779524"/>
                  </a:lnTo>
                  <a:lnTo>
                    <a:pt x="589788" y="1843024"/>
                  </a:lnTo>
                  <a:lnTo>
                    <a:pt x="653288" y="1843024"/>
                  </a:lnTo>
                  <a:lnTo>
                    <a:pt x="653288" y="1779524"/>
                  </a:lnTo>
                  <a:close/>
                </a:path>
                <a:path w="3408045" h="1906904">
                  <a:moveTo>
                    <a:pt x="730250" y="75692"/>
                  </a:moveTo>
                  <a:lnTo>
                    <a:pt x="666750" y="75692"/>
                  </a:lnTo>
                  <a:lnTo>
                    <a:pt x="666750" y="139192"/>
                  </a:lnTo>
                  <a:lnTo>
                    <a:pt x="730250" y="139192"/>
                  </a:lnTo>
                  <a:lnTo>
                    <a:pt x="730250" y="75692"/>
                  </a:lnTo>
                  <a:close/>
                </a:path>
                <a:path w="3408045" h="1906904">
                  <a:moveTo>
                    <a:pt x="780288" y="1779524"/>
                  </a:moveTo>
                  <a:lnTo>
                    <a:pt x="716788" y="1779524"/>
                  </a:lnTo>
                  <a:lnTo>
                    <a:pt x="716788" y="1843024"/>
                  </a:lnTo>
                  <a:lnTo>
                    <a:pt x="780288" y="1843024"/>
                  </a:lnTo>
                  <a:lnTo>
                    <a:pt x="780288" y="1779524"/>
                  </a:lnTo>
                  <a:close/>
                </a:path>
                <a:path w="3408045" h="1906904">
                  <a:moveTo>
                    <a:pt x="857250" y="75692"/>
                  </a:moveTo>
                  <a:lnTo>
                    <a:pt x="793750" y="75692"/>
                  </a:lnTo>
                  <a:lnTo>
                    <a:pt x="793750" y="139192"/>
                  </a:lnTo>
                  <a:lnTo>
                    <a:pt x="857250" y="139192"/>
                  </a:lnTo>
                  <a:lnTo>
                    <a:pt x="857250" y="75692"/>
                  </a:lnTo>
                  <a:close/>
                </a:path>
                <a:path w="3408045" h="1906904">
                  <a:moveTo>
                    <a:pt x="907288" y="1779524"/>
                  </a:moveTo>
                  <a:lnTo>
                    <a:pt x="843788" y="1779524"/>
                  </a:lnTo>
                  <a:lnTo>
                    <a:pt x="843788" y="1843024"/>
                  </a:lnTo>
                  <a:lnTo>
                    <a:pt x="907288" y="1843024"/>
                  </a:lnTo>
                  <a:lnTo>
                    <a:pt x="907288" y="1779524"/>
                  </a:lnTo>
                  <a:close/>
                </a:path>
                <a:path w="3408045" h="1906904">
                  <a:moveTo>
                    <a:pt x="1034288" y="1779524"/>
                  </a:moveTo>
                  <a:lnTo>
                    <a:pt x="970788" y="1779524"/>
                  </a:lnTo>
                  <a:lnTo>
                    <a:pt x="970788" y="1843024"/>
                  </a:lnTo>
                  <a:lnTo>
                    <a:pt x="1034288" y="1843024"/>
                  </a:lnTo>
                  <a:lnTo>
                    <a:pt x="1034288" y="1779524"/>
                  </a:lnTo>
                  <a:close/>
                </a:path>
                <a:path w="3408045" h="1906904">
                  <a:moveTo>
                    <a:pt x="1080262" y="75692"/>
                  </a:moveTo>
                  <a:lnTo>
                    <a:pt x="1048512" y="75692"/>
                  </a:lnTo>
                  <a:lnTo>
                    <a:pt x="1048512" y="12204"/>
                  </a:lnTo>
                  <a:lnTo>
                    <a:pt x="858012" y="107442"/>
                  </a:lnTo>
                  <a:lnTo>
                    <a:pt x="1048512" y="202692"/>
                  </a:lnTo>
                  <a:lnTo>
                    <a:pt x="1048512" y="139192"/>
                  </a:lnTo>
                  <a:lnTo>
                    <a:pt x="1080262" y="139192"/>
                  </a:lnTo>
                  <a:lnTo>
                    <a:pt x="1080262" y="75692"/>
                  </a:lnTo>
                  <a:close/>
                </a:path>
                <a:path w="3408045" h="1906904">
                  <a:moveTo>
                    <a:pt x="1161288" y="1779524"/>
                  </a:moveTo>
                  <a:lnTo>
                    <a:pt x="1097788" y="1779524"/>
                  </a:lnTo>
                  <a:lnTo>
                    <a:pt x="1097788" y="1843024"/>
                  </a:lnTo>
                  <a:lnTo>
                    <a:pt x="1161288" y="1843024"/>
                  </a:lnTo>
                  <a:lnTo>
                    <a:pt x="1161288" y="1779524"/>
                  </a:lnTo>
                  <a:close/>
                </a:path>
                <a:path w="3408045" h="1906904">
                  <a:moveTo>
                    <a:pt x="1207262" y="75692"/>
                  </a:moveTo>
                  <a:lnTo>
                    <a:pt x="1143762" y="75692"/>
                  </a:lnTo>
                  <a:lnTo>
                    <a:pt x="1143762" y="139192"/>
                  </a:lnTo>
                  <a:lnTo>
                    <a:pt x="1207262" y="139192"/>
                  </a:lnTo>
                  <a:lnTo>
                    <a:pt x="1207262" y="75692"/>
                  </a:lnTo>
                  <a:close/>
                </a:path>
                <a:path w="3408045" h="1906904">
                  <a:moveTo>
                    <a:pt x="1288288" y="1779524"/>
                  </a:moveTo>
                  <a:lnTo>
                    <a:pt x="1224788" y="1779524"/>
                  </a:lnTo>
                  <a:lnTo>
                    <a:pt x="1224788" y="1843024"/>
                  </a:lnTo>
                  <a:lnTo>
                    <a:pt x="1288288" y="1843024"/>
                  </a:lnTo>
                  <a:lnTo>
                    <a:pt x="1288288" y="1779524"/>
                  </a:lnTo>
                  <a:close/>
                </a:path>
                <a:path w="3408045" h="1906904">
                  <a:moveTo>
                    <a:pt x="1334262" y="75692"/>
                  </a:moveTo>
                  <a:lnTo>
                    <a:pt x="1270762" y="75692"/>
                  </a:lnTo>
                  <a:lnTo>
                    <a:pt x="1270762" y="139192"/>
                  </a:lnTo>
                  <a:lnTo>
                    <a:pt x="1334262" y="139192"/>
                  </a:lnTo>
                  <a:lnTo>
                    <a:pt x="1334262" y="75692"/>
                  </a:lnTo>
                  <a:close/>
                </a:path>
                <a:path w="3408045" h="1906904">
                  <a:moveTo>
                    <a:pt x="1415288" y="1779524"/>
                  </a:moveTo>
                  <a:lnTo>
                    <a:pt x="1351788" y="1779524"/>
                  </a:lnTo>
                  <a:lnTo>
                    <a:pt x="1351788" y="1843024"/>
                  </a:lnTo>
                  <a:lnTo>
                    <a:pt x="1415288" y="1843024"/>
                  </a:lnTo>
                  <a:lnTo>
                    <a:pt x="1415288" y="1779524"/>
                  </a:lnTo>
                  <a:close/>
                </a:path>
                <a:path w="3408045" h="1906904">
                  <a:moveTo>
                    <a:pt x="1461262" y="75692"/>
                  </a:moveTo>
                  <a:lnTo>
                    <a:pt x="1397762" y="75692"/>
                  </a:lnTo>
                  <a:lnTo>
                    <a:pt x="1397762" y="139192"/>
                  </a:lnTo>
                  <a:lnTo>
                    <a:pt x="1461262" y="139192"/>
                  </a:lnTo>
                  <a:lnTo>
                    <a:pt x="1461262" y="75692"/>
                  </a:lnTo>
                  <a:close/>
                </a:path>
                <a:path w="3408045" h="1906904">
                  <a:moveTo>
                    <a:pt x="1542288" y="1779524"/>
                  </a:moveTo>
                  <a:lnTo>
                    <a:pt x="1478788" y="1779524"/>
                  </a:lnTo>
                  <a:lnTo>
                    <a:pt x="1478788" y="1843024"/>
                  </a:lnTo>
                  <a:lnTo>
                    <a:pt x="1542288" y="1843024"/>
                  </a:lnTo>
                  <a:lnTo>
                    <a:pt x="1542288" y="1779524"/>
                  </a:lnTo>
                  <a:close/>
                </a:path>
                <a:path w="3408045" h="1906904">
                  <a:moveTo>
                    <a:pt x="1583182" y="75692"/>
                  </a:moveTo>
                  <a:lnTo>
                    <a:pt x="1524762" y="75692"/>
                  </a:lnTo>
                  <a:lnTo>
                    <a:pt x="1524762" y="139192"/>
                  </a:lnTo>
                  <a:lnTo>
                    <a:pt x="1583182" y="139192"/>
                  </a:lnTo>
                  <a:lnTo>
                    <a:pt x="1583182" y="75692"/>
                  </a:lnTo>
                  <a:close/>
                </a:path>
                <a:path w="3408045" h="1906904">
                  <a:moveTo>
                    <a:pt x="1669288" y="1779524"/>
                  </a:moveTo>
                  <a:lnTo>
                    <a:pt x="1605788" y="1779524"/>
                  </a:lnTo>
                  <a:lnTo>
                    <a:pt x="1605788" y="1843024"/>
                  </a:lnTo>
                  <a:lnTo>
                    <a:pt x="1669288" y="1843024"/>
                  </a:lnTo>
                  <a:lnTo>
                    <a:pt x="1669288" y="1779524"/>
                  </a:lnTo>
                  <a:close/>
                </a:path>
                <a:path w="3408045" h="1906904">
                  <a:moveTo>
                    <a:pt x="1796288" y="1779524"/>
                  </a:moveTo>
                  <a:lnTo>
                    <a:pt x="1732788" y="1779524"/>
                  </a:lnTo>
                  <a:lnTo>
                    <a:pt x="1732788" y="1843024"/>
                  </a:lnTo>
                  <a:lnTo>
                    <a:pt x="1796288" y="1843024"/>
                  </a:lnTo>
                  <a:lnTo>
                    <a:pt x="1796288" y="1779524"/>
                  </a:lnTo>
                  <a:close/>
                </a:path>
                <a:path w="3408045" h="1906904">
                  <a:moveTo>
                    <a:pt x="1923288" y="1779524"/>
                  </a:moveTo>
                  <a:lnTo>
                    <a:pt x="1859788" y="1779524"/>
                  </a:lnTo>
                  <a:lnTo>
                    <a:pt x="1859788" y="1843024"/>
                  </a:lnTo>
                  <a:lnTo>
                    <a:pt x="1923288" y="1843024"/>
                  </a:lnTo>
                  <a:lnTo>
                    <a:pt x="1923288" y="1779524"/>
                  </a:lnTo>
                  <a:close/>
                </a:path>
                <a:path w="3408045" h="1906904">
                  <a:moveTo>
                    <a:pt x="2050288" y="1779524"/>
                  </a:moveTo>
                  <a:lnTo>
                    <a:pt x="1986788" y="1779524"/>
                  </a:lnTo>
                  <a:lnTo>
                    <a:pt x="1986788" y="1843024"/>
                  </a:lnTo>
                  <a:lnTo>
                    <a:pt x="2050288" y="1843024"/>
                  </a:lnTo>
                  <a:lnTo>
                    <a:pt x="2050288" y="1779524"/>
                  </a:lnTo>
                  <a:close/>
                </a:path>
                <a:path w="3408045" h="1906904">
                  <a:moveTo>
                    <a:pt x="2177288" y="1779524"/>
                  </a:moveTo>
                  <a:lnTo>
                    <a:pt x="2113788" y="1779524"/>
                  </a:lnTo>
                  <a:lnTo>
                    <a:pt x="2113788" y="1843024"/>
                  </a:lnTo>
                  <a:lnTo>
                    <a:pt x="2177288" y="1843024"/>
                  </a:lnTo>
                  <a:lnTo>
                    <a:pt x="2177288" y="1779524"/>
                  </a:lnTo>
                  <a:close/>
                </a:path>
                <a:path w="3408045" h="1906904">
                  <a:moveTo>
                    <a:pt x="2410714" y="63500"/>
                  </a:moveTo>
                  <a:lnTo>
                    <a:pt x="2378964" y="63500"/>
                  </a:lnTo>
                  <a:lnTo>
                    <a:pt x="2378964" y="0"/>
                  </a:lnTo>
                  <a:lnTo>
                    <a:pt x="2188464" y="95250"/>
                  </a:lnTo>
                  <a:lnTo>
                    <a:pt x="2378964" y="190500"/>
                  </a:lnTo>
                  <a:lnTo>
                    <a:pt x="2378964" y="127000"/>
                  </a:lnTo>
                  <a:lnTo>
                    <a:pt x="2410714" y="127000"/>
                  </a:lnTo>
                  <a:lnTo>
                    <a:pt x="2410714" y="63500"/>
                  </a:lnTo>
                  <a:close/>
                </a:path>
                <a:path w="3408045" h="1906904">
                  <a:moveTo>
                    <a:pt x="2426208" y="1811274"/>
                  </a:moveTo>
                  <a:lnTo>
                    <a:pt x="2362708" y="1779524"/>
                  </a:lnTo>
                  <a:lnTo>
                    <a:pt x="2235708" y="1716024"/>
                  </a:lnTo>
                  <a:lnTo>
                    <a:pt x="2235708" y="1906524"/>
                  </a:lnTo>
                  <a:lnTo>
                    <a:pt x="2362708" y="1843024"/>
                  </a:lnTo>
                  <a:lnTo>
                    <a:pt x="2426208" y="1811274"/>
                  </a:lnTo>
                  <a:close/>
                </a:path>
                <a:path w="3408045" h="1906904">
                  <a:moveTo>
                    <a:pt x="2537714" y="63500"/>
                  </a:moveTo>
                  <a:lnTo>
                    <a:pt x="2474214" y="63500"/>
                  </a:lnTo>
                  <a:lnTo>
                    <a:pt x="2474214" y="127000"/>
                  </a:lnTo>
                  <a:lnTo>
                    <a:pt x="2537714" y="127000"/>
                  </a:lnTo>
                  <a:lnTo>
                    <a:pt x="2537714" y="63500"/>
                  </a:lnTo>
                  <a:close/>
                </a:path>
                <a:path w="3408045" h="1906904">
                  <a:moveTo>
                    <a:pt x="2664714" y="63500"/>
                  </a:moveTo>
                  <a:lnTo>
                    <a:pt x="2601214" y="63500"/>
                  </a:lnTo>
                  <a:lnTo>
                    <a:pt x="2601214" y="127000"/>
                  </a:lnTo>
                  <a:lnTo>
                    <a:pt x="2664714" y="127000"/>
                  </a:lnTo>
                  <a:lnTo>
                    <a:pt x="2664714" y="63500"/>
                  </a:lnTo>
                  <a:close/>
                </a:path>
                <a:path w="3408045" h="1906904">
                  <a:moveTo>
                    <a:pt x="2791714" y="63500"/>
                  </a:moveTo>
                  <a:lnTo>
                    <a:pt x="2728214" y="63500"/>
                  </a:lnTo>
                  <a:lnTo>
                    <a:pt x="2728214" y="127000"/>
                  </a:lnTo>
                  <a:lnTo>
                    <a:pt x="2791714" y="127000"/>
                  </a:lnTo>
                  <a:lnTo>
                    <a:pt x="2791714" y="63500"/>
                  </a:lnTo>
                  <a:close/>
                </a:path>
                <a:path w="3408045" h="1906904">
                  <a:moveTo>
                    <a:pt x="2918714" y="63500"/>
                  </a:moveTo>
                  <a:lnTo>
                    <a:pt x="2855214" y="63500"/>
                  </a:lnTo>
                  <a:lnTo>
                    <a:pt x="2855214" y="127000"/>
                  </a:lnTo>
                  <a:lnTo>
                    <a:pt x="2918714" y="127000"/>
                  </a:lnTo>
                  <a:lnTo>
                    <a:pt x="2918714" y="63500"/>
                  </a:lnTo>
                  <a:close/>
                </a:path>
                <a:path w="3408045" h="1906904">
                  <a:moveTo>
                    <a:pt x="3045714" y="63500"/>
                  </a:moveTo>
                  <a:lnTo>
                    <a:pt x="2982214" y="63500"/>
                  </a:lnTo>
                  <a:lnTo>
                    <a:pt x="2982214" y="127000"/>
                  </a:lnTo>
                  <a:lnTo>
                    <a:pt x="3045714" y="127000"/>
                  </a:lnTo>
                  <a:lnTo>
                    <a:pt x="3045714" y="63500"/>
                  </a:lnTo>
                  <a:close/>
                </a:path>
                <a:path w="3408045" h="1906904">
                  <a:moveTo>
                    <a:pt x="3172714" y="63500"/>
                  </a:moveTo>
                  <a:lnTo>
                    <a:pt x="3109214" y="63500"/>
                  </a:lnTo>
                  <a:lnTo>
                    <a:pt x="3109214" y="127000"/>
                  </a:lnTo>
                  <a:lnTo>
                    <a:pt x="3172714" y="127000"/>
                  </a:lnTo>
                  <a:lnTo>
                    <a:pt x="3172714" y="63500"/>
                  </a:lnTo>
                  <a:close/>
                </a:path>
                <a:path w="3408045" h="1906904">
                  <a:moveTo>
                    <a:pt x="3299714" y="63500"/>
                  </a:moveTo>
                  <a:lnTo>
                    <a:pt x="3236214" y="63500"/>
                  </a:lnTo>
                  <a:lnTo>
                    <a:pt x="3236214" y="127000"/>
                  </a:lnTo>
                  <a:lnTo>
                    <a:pt x="3299714" y="127000"/>
                  </a:lnTo>
                  <a:lnTo>
                    <a:pt x="3299714" y="63500"/>
                  </a:lnTo>
                  <a:close/>
                </a:path>
                <a:path w="3408045" h="1906904">
                  <a:moveTo>
                    <a:pt x="3408045" y="63500"/>
                  </a:moveTo>
                  <a:lnTo>
                    <a:pt x="3363214" y="63500"/>
                  </a:lnTo>
                  <a:lnTo>
                    <a:pt x="3363214" y="127000"/>
                  </a:lnTo>
                  <a:lnTo>
                    <a:pt x="3408045" y="127000"/>
                  </a:lnTo>
                  <a:lnTo>
                    <a:pt x="3408045" y="635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/>
          <p:nvPr/>
        </p:nvSpPr>
        <p:spPr>
          <a:xfrm>
            <a:off x="2519172" y="3551682"/>
            <a:ext cx="857250" cy="190500"/>
          </a:xfrm>
          <a:custGeom>
            <a:avLst/>
            <a:gdLst/>
            <a:ahLst/>
            <a:cxnLst/>
            <a:rect l="l" t="t" r="r" b="b"/>
            <a:pathLst>
              <a:path w="857250" h="190500">
                <a:moveTo>
                  <a:pt x="190500" y="0"/>
                </a:moveTo>
                <a:lnTo>
                  <a:pt x="0" y="95249"/>
                </a:lnTo>
                <a:lnTo>
                  <a:pt x="190500" y="190499"/>
                </a:lnTo>
                <a:lnTo>
                  <a:pt x="190500" y="126999"/>
                </a:lnTo>
                <a:lnTo>
                  <a:pt x="158750" y="126999"/>
                </a:lnTo>
                <a:lnTo>
                  <a:pt x="158750" y="63499"/>
                </a:lnTo>
                <a:lnTo>
                  <a:pt x="190500" y="63499"/>
                </a:lnTo>
                <a:lnTo>
                  <a:pt x="190500" y="0"/>
                </a:lnTo>
                <a:close/>
              </a:path>
              <a:path w="857250" h="190500">
                <a:moveTo>
                  <a:pt x="190500" y="63499"/>
                </a:moveTo>
                <a:lnTo>
                  <a:pt x="158750" y="63499"/>
                </a:lnTo>
                <a:lnTo>
                  <a:pt x="158750" y="126999"/>
                </a:lnTo>
                <a:lnTo>
                  <a:pt x="190500" y="126999"/>
                </a:lnTo>
                <a:lnTo>
                  <a:pt x="190500" y="63499"/>
                </a:lnTo>
                <a:close/>
              </a:path>
              <a:path w="857250" h="190500">
                <a:moveTo>
                  <a:pt x="222250" y="63499"/>
                </a:moveTo>
                <a:lnTo>
                  <a:pt x="190500" y="63499"/>
                </a:lnTo>
                <a:lnTo>
                  <a:pt x="190500" y="126999"/>
                </a:lnTo>
                <a:lnTo>
                  <a:pt x="222250" y="126999"/>
                </a:lnTo>
                <a:lnTo>
                  <a:pt x="222250" y="63499"/>
                </a:lnTo>
                <a:close/>
              </a:path>
              <a:path w="857250" h="190500">
                <a:moveTo>
                  <a:pt x="349250" y="63499"/>
                </a:moveTo>
                <a:lnTo>
                  <a:pt x="285750" y="63499"/>
                </a:lnTo>
                <a:lnTo>
                  <a:pt x="285750" y="126999"/>
                </a:lnTo>
                <a:lnTo>
                  <a:pt x="349250" y="126999"/>
                </a:lnTo>
                <a:lnTo>
                  <a:pt x="349250" y="63499"/>
                </a:lnTo>
                <a:close/>
              </a:path>
              <a:path w="857250" h="190500">
                <a:moveTo>
                  <a:pt x="476250" y="63499"/>
                </a:moveTo>
                <a:lnTo>
                  <a:pt x="412750" y="63499"/>
                </a:lnTo>
                <a:lnTo>
                  <a:pt x="412750" y="126999"/>
                </a:lnTo>
                <a:lnTo>
                  <a:pt x="476250" y="126999"/>
                </a:lnTo>
                <a:lnTo>
                  <a:pt x="476250" y="63499"/>
                </a:lnTo>
                <a:close/>
              </a:path>
              <a:path w="857250" h="190500">
                <a:moveTo>
                  <a:pt x="603250" y="63499"/>
                </a:moveTo>
                <a:lnTo>
                  <a:pt x="539750" y="63499"/>
                </a:lnTo>
                <a:lnTo>
                  <a:pt x="539750" y="126999"/>
                </a:lnTo>
                <a:lnTo>
                  <a:pt x="603250" y="126999"/>
                </a:lnTo>
                <a:lnTo>
                  <a:pt x="603250" y="63499"/>
                </a:lnTo>
                <a:close/>
              </a:path>
              <a:path w="857250" h="190500">
                <a:moveTo>
                  <a:pt x="730250" y="63499"/>
                </a:moveTo>
                <a:lnTo>
                  <a:pt x="666750" y="63499"/>
                </a:lnTo>
                <a:lnTo>
                  <a:pt x="666750" y="126999"/>
                </a:lnTo>
                <a:lnTo>
                  <a:pt x="730250" y="126999"/>
                </a:lnTo>
                <a:lnTo>
                  <a:pt x="730250" y="63499"/>
                </a:lnTo>
                <a:close/>
              </a:path>
              <a:path w="857250" h="190500">
                <a:moveTo>
                  <a:pt x="857250" y="63499"/>
                </a:moveTo>
                <a:lnTo>
                  <a:pt x="793750" y="63499"/>
                </a:lnTo>
                <a:lnTo>
                  <a:pt x="793750" y="126999"/>
                </a:lnTo>
                <a:lnTo>
                  <a:pt x="857250" y="126999"/>
                </a:lnTo>
                <a:lnTo>
                  <a:pt x="857250" y="634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2046732" y="1866137"/>
            <a:ext cx="1852930" cy="191135"/>
          </a:xfrm>
          <a:custGeom>
            <a:avLst/>
            <a:gdLst/>
            <a:ahLst/>
            <a:cxnLst/>
            <a:rect l="l" t="t" r="r" b="b"/>
            <a:pathLst>
              <a:path w="1852929" h="191135">
                <a:moveTo>
                  <a:pt x="63500" y="63500"/>
                </a:moveTo>
                <a:lnTo>
                  <a:pt x="0" y="63500"/>
                </a:lnTo>
                <a:lnTo>
                  <a:pt x="0" y="127000"/>
                </a:lnTo>
                <a:lnTo>
                  <a:pt x="63500" y="127000"/>
                </a:lnTo>
                <a:lnTo>
                  <a:pt x="63500" y="63500"/>
                </a:lnTo>
                <a:close/>
              </a:path>
              <a:path w="1852929" h="191135">
                <a:moveTo>
                  <a:pt x="190500" y="63500"/>
                </a:moveTo>
                <a:lnTo>
                  <a:pt x="127000" y="63500"/>
                </a:lnTo>
                <a:lnTo>
                  <a:pt x="127000" y="127000"/>
                </a:lnTo>
                <a:lnTo>
                  <a:pt x="190500" y="127000"/>
                </a:lnTo>
                <a:lnTo>
                  <a:pt x="190500" y="63500"/>
                </a:lnTo>
                <a:close/>
              </a:path>
              <a:path w="1852929" h="191135">
                <a:moveTo>
                  <a:pt x="317500" y="63500"/>
                </a:moveTo>
                <a:lnTo>
                  <a:pt x="254000" y="63500"/>
                </a:lnTo>
                <a:lnTo>
                  <a:pt x="254000" y="127000"/>
                </a:lnTo>
                <a:lnTo>
                  <a:pt x="317500" y="127000"/>
                </a:lnTo>
                <a:lnTo>
                  <a:pt x="317500" y="63500"/>
                </a:lnTo>
                <a:close/>
              </a:path>
              <a:path w="1852929" h="191135">
                <a:moveTo>
                  <a:pt x="444500" y="63500"/>
                </a:moveTo>
                <a:lnTo>
                  <a:pt x="381000" y="63500"/>
                </a:lnTo>
                <a:lnTo>
                  <a:pt x="381000" y="127000"/>
                </a:lnTo>
                <a:lnTo>
                  <a:pt x="444500" y="127000"/>
                </a:lnTo>
                <a:lnTo>
                  <a:pt x="444500" y="63500"/>
                </a:lnTo>
                <a:close/>
              </a:path>
              <a:path w="1852929" h="191135">
                <a:moveTo>
                  <a:pt x="666369" y="95250"/>
                </a:moveTo>
                <a:lnTo>
                  <a:pt x="624408" y="74282"/>
                </a:lnTo>
                <a:lnTo>
                  <a:pt x="624459" y="62230"/>
                </a:lnTo>
                <a:lnTo>
                  <a:pt x="600125" y="62141"/>
                </a:lnTo>
                <a:lnTo>
                  <a:pt x="475869" y="0"/>
                </a:lnTo>
                <a:lnTo>
                  <a:pt x="475869" y="190500"/>
                </a:lnTo>
                <a:lnTo>
                  <a:pt x="605548" y="125666"/>
                </a:lnTo>
                <a:lnTo>
                  <a:pt x="624205" y="125730"/>
                </a:lnTo>
                <a:lnTo>
                  <a:pt x="624230" y="116319"/>
                </a:lnTo>
                <a:lnTo>
                  <a:pt x="666369" y="95250"/>
                </a:lnTo>
                <a:close/>
              </a:path>
              <a:path w="1852929" h="191135">
                <a:moveTo>
                  <a:pt x="751459" y="62865"/>
                </a:moveTo>
                <a:lnTo>
                  <a:pt x="687959" y="62611"/>
                </a:lnTo>
                <a:lnTo>
                  <a:pt x="687705" y="126111"/>
                </a:lnTo>
                <a:lnTo>
                  <a:pt x="751205" y="126365"/>
                </a:lnTo>
                <a:lnTo>
                  <a:pt x="751459" y="62865"/>
                </a:lnTo>
                <a:close/>
              </a:path>
              <a:path w="1852929" h="191135">
                <a:moveTo>
                  <a:pt x="878459" y="63500"/>
                </a:moveTo>
                <a:lnTo>
                  <a:pt x="814959" y="63119"/>
                </a:lnTo>
                <a:lnTo>
                  <a:pt x="814705" y="126619"/>
                </a:lnTo>
                <a:lnTo>
                  <a:pt x="878205" y="127000"/>
                </a:lnTo>
                <a:lnTo>
                  <a:pt x="878459" y="63500"/>
                </a:lnTo>
                <a:close/>
              </a:path>
              <a:path w="1852929" h="191135">
                <a:moveTo>
                  <a:pt x="1005459" y="64008"/>
                </a:moveTo>
                <a:lnTo>
                  <a:pt x="941959" y="63754"/>
                </a:lnTo>
                <a:lnTo>
                  <a:pt x="941705" y="127254"/>
                </a:lnTo>
                <a:lnTo>
                  <a:pt x="1005205" y="127508"/>
                </a:lnTo>
                <a:lnTo>
                  <a:pt x="1005459" y="64008"/>
                </a:lnTo>
                <a:close/>
              </a:path>
              <a:path w="1852929" h="191135">
                <a:moveTo>
                  <a:pt x="1256919" y="62230"/>
                </a:moveTo>
                <a:lnTo>
                  <a:pt x="1193419" y="61976"/>
                </a:lnTo>
                <a:lnTo>
                  <a:pt x="1193330" y="83045"/>
                </a:lnTo>
                <a:lnTo>
                  <a:pt x="1030478" y="635"/>
                </a:lnTo>
                <a:lnTo>
                  <a:pt x="1029589" y="191135"/>
                </a:lnTo>
                <a:lnTo>
                  <a:pt x="1193215" y="110248"/>
                </a:lnTo>
                <a:lnTo>
                  <a:pt x="1193165" y="125476"/>
                </a:lnTo>
                <a:lnTo>
                  <a:pt x="1256665" y="125730"/>
                </a:lnTo>
                <a:lnTo>
                  <a:pt x="1256919" y="62230"/>
                </a:lnTo>
                <a:close/>
              </a:path>
              <a:path w="1852929" h="191135">
                <a:moveTo>
                  <a:pt x="1383919" y="62865"/>
                </a:moveTo>
                <a:lnTo>
                  <a:pt x="1320419" y="62611"/>
                </a:lnTo>
                <a:lnTo>
                  <a:pt x="1320165" y="126111"/>
                </a:lnTo>
                <a:lnTo>
                  <a:pt x="1383665" y="126365"/>
                </a:lnTo>
                <a:lnTo>
                  <a:pt x="1383919" y="62865"/>
                </a:lnTo>
                <a:close/>
              </a:path>
              <a:path w="1852929" h="191135">
                <a:moveTo>
                  <a:pt x="1510919" y="63500"/>
                </a:moveTo>
                <a:lnTo>
                  <a:pt x="1447419" y="63119"/>
                </a:lnTo>
                <a:lnTo>
                  <a:pt x="1447165" y="126619"/>
                </a:lnTo>
                <a:lnTo>
                  <a:pt x="1510665" y="127000"/>
                </a:lnTo>
                <a:lnTo>
                  <a:pt x="1510919" y="63500"/>
                </a:lnTo>
                <a:close/>
              </a:path>
              <a:path w="1852929" h="191135">
                <a:moveTo>
                  <a:pt x="1637919" y="64008"/>
                </a:moveTo>
                <a:lnTo>
                  <a:pt x="1574419" y="63754"/>
                </a:lnTo>
                <a:lnTo>
                  <a:pt x="1574165" y="127254"/>
                </a:lnTo>
                <a:lnTo>
                  <a:pt x="1637665" y="127508"/>
                </a:lnTo>
                <a:lnTo>
                  <a:pt x="1637919" y="64008"/>
                </a:lnTo>
                <a:close/>
              </a:path>
              <a:path w="1852929" h="191135">
                <a:moveTo>
                  <a:pt x="1852930" y="96774"/>
                </a:moveTo>
                <a:lnTo>
                  <a:pt x="1662938" y="635"/>
                </a:lnTo>
                <a:lnTo>
                  <a:pt x="1662049" y="191135"/>
                </a:lnTo>
                <a:lnTo>
                  <a:pt x="1852930" y="9677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5328665" y="2158745"/>
            <a:ext cx="3625850" cy="326390"/>
          </a:xfrm>
          <a:custGeom>
            <a:avLst/>
            <a:gdLst/>
            <a:ahLst/>
            <a:cxnLst/>
            <a:rect l="l" t="t" r="r" b="b"/>
            <a:pathLst>
              <a:path w="3625850" h="326389">
                <a:moveTo>
                  <a:pt x="0" y="0"/>
                </a:moveTo>
                <a:lnTo>
                  <a:pt x="2139" y="63466"/>
                </a:lnTo>
                <a:lnTo>
                  <a:pt x="7969" y="115300"/>
                </a:lnTo>
                <a:lnTo>
                  <a:pt x="16609" y="150250"/>
                </a:lnTo>
                <a:lnTo>
                  <a:pt x="27178" y="163067"/>
                </a:lnTo>
                <a:lnTo>
                  <a:pt x="1778762" y="163067"/>
                </a:lnTo>
                <a:lnTo>
                  <a:pt x="1789330" y="175885"/>
                </a:lnTo>
                <a:lnTo>
                  <a:pt x="1797970" y="210835"/>
                </a:lnTo>
                <a:lnTo>
                  <a:pt x="1803800" y="262669"/>
                </a:lnTo>
                <a:lnTo>
                  <a:pt x="1805939" y="326136"/>
                </a:lnTo>
                <a:lnTo>
                  <a:pt x="1808079" y="262669"/>
                </a:lnTo>
                <a:lnTo>
                  <a:pt x="1813909" y="210835"/>
                </a:lnTo>
                <a:lnTo>
                  <a:pt x="1822549" y="175885"/>
                </a:lnTo>
                <a:lnTo>
                  <a:pt x="1833117" y="163067"/>
                </a:lnTo>
                <a:lnTo>
                  <a:pt x="3598417" y="163067"/>
                </a:lnTo>
                <a:lnTo>
                  <a:pt x="3608986" y="150250"/>
                </a:lnTo>
                <a:lnTo>
                  <a:pt x="3617626" y="115300"/>
                </a:lnTo>
                <a:lnTo>
                  <a:pt x="3623456" y="63466"/>
                </a:lnTo>
                <a:lnTo>
                  <a:pt x="3625595" y="0"/>
                </a:lnTo>
              </a:path>
            </a:pathLst>
          </a:custGeom>
          <a:ln w="190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5704459" y="2472639"/>
            <a:ext cx="3017520" cy="3625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FFFFFF"/>
                </a:solidFill>
                <a:latin typeface="Verdana"/>
                <a:cs typeface="Verdana"/>
              </a:rPr>
              <a:t>Донат**</a:t>
            </a:r>
            <a:endParaRPr sz="1200"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10"/>
              </a:spcBef>
            </a:pPr>
            <a:r>
              <a:rPr sz="1000" spc="-55" dirty="0">
                <a:solidFill>
                  <a:srgbClr val="FFFFFF"/>
                </a:solidFill>
                <a:latin typeface="Verdana"/>
                <a:cs typeface="Verdana"/>
              </a:rPr>
              <a:t>(как</a:t>
            </a:r>
            <a:r>
              <a:rPr sz="10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Verdana"/>
                <a:cs typeface="Verdana"/>
              </a:rPr>
              <a:t>правило, </a:t>
            </a:r>
            <a:r>
              <a:rPr sz="1000" dirty="0">
                <a:solidFill>
                  <a:srgbClr val="FFFFFF"/>
                </a:solidFill>
                <a:latin typeface="Verdana"/>
                <a:cs typeface="Verdana"/>
              </a:rPr>
              <a:t>предлагается</a:t>
            </a:r>
            <a:r>
              <a:rPr sz="1000" spc="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dirty="0">
                <a:solidFill>
                  <a:srgbClr val="FFFFFF"/>
                </a:solidFill>
                <a:latin typeface="Verdana"/>
                <a:cs typeface="Verdana"/>
              </a:rPr>
              <a:t>большая</a:t>
            </a:r>
            <a:r>
              <a:rPr sz="10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000" spc="-10" dirty="0">
                <a:solidFill>
                  <a:srgbClr val="FFFFFF"/>
                </a:solidFill>
                <a:latin typeface="Verdana"/>
                <a:cs typeface="Verdana"/>
              </a:rPr>
              <a:t>скидка)</a:t>
            </a:r>
            <a:endParaRPr sz="1000">
              <a:latin typeface="Verdana"/>
              <a:cs typeface="Verdana"/>
            </a:endParaRPr>
          </a:p>
        </p:txBody>
      </p:sp>
      <p:sp>
        <p:nvSpPr>
          <p:cNvPr id="40" name="object 40"/>
          <p:cNvSpPr txBox="1">
            <a:spLocks noGrp="1"/>
          </p:cNvSpPr>
          <p:nvPr>
            <p:ph type="title"/>
          </p:nvPr>
        </p:nvSpPr>
        <p:spPr>
          <a:xfrm>
            <a:off x="712723" y="93345"/>
            <a:ext cx="907605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415" dirty="0"/>
              <a:t>Как</a:t>
            </a:r>
            <a:r>
              <a:rPr spc="-180" dirty="0"/>
              <a:t> </a:t>
            </a:r>
            <a:r>
              <a:rPr spc="365" dirty="0"/>
              <a:t>работают</a:t>
            </a:r>
            <a:r>
              <a:rPr spc="-215" dirty="0"/>
              <a:t> </a:t>
            </a:r>
            <a:r>
              <a:rPr spc="415" dirty="0"/>
              <a:t>онлайн-</a:t>
            </a:r>
            <a:r>
              <a:rPr spc="270" dirty="0"/>
              <a:t>игры*</a:t>
            </a:r>
          </a:p>
        </p:txBody>
      </p:sp>
      <p:sp>
        <p:nvSpPr>
          <p:cNvPr id="41" name="object 41"/>
          <p:cNvSpPr txBox="1"/>
          <p:nvPr/>
        </p:nvSpPr>
        <p:spPr>
          <a:xfrm>
            <a:off x="774293" y="6262217"/>
            <a:ext cx="9682480" cy="446405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34"/>
              </a:spcBef>
            </a:pPr>
            <a:r>
              <a:rPr sz="1100" spc="-95" dirty="0">
                <a:solidFill>
                  <a:srgbClr val="FFFFFF"/>
                </a:solidFill>
                <a:latin typeface="Verdana"/>
                <a:cs typeface="Verdana"/>
              </a:rPr>
              <a:t>*на</a:t>
            </a:r>
            <a:r>
              <a:rPr sz="11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50" dirty="0">
                <a:solidFill>
                  <a:srgbClr val="FFFFFF"/>
                </a:solidFill>
                <a:latin typeface="Verdana"/>
                <a:cs typeface="Verdana"/>
              </a:rPr>
              <a:t>примере</a:t>
            </a:r>
            <a:r>
              <a:rPr sz="11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игр</a:t>
            </a:r>
            <a:r>
              <a:rPr sz="1100" spc="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Verdana"/>
                <a:cs typeface="Verdana"/>
              </a:rPr>
              <a:t>Massively</a:t>
            </a:r>
            <a:r>
              <a:rPr sz="1100" spc="-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multiplayer</a:t>
            </a:r>
            <a:r>
              <a:rPr sz="11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online</a:t>
            </a:r>
            <a:r>
              <a:rPr sz="1100" spc="-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20" dirty="0">
                <a:solidFill>
                  <a:srgbClr val="FFFFFF"/>
                </a:solidFill>
                <a:latin typeface="Verdana"/>
                <a:cs typeface="Verdana"/>
              </a:rPr>
              <a:t>role-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playing</a:t>
            </a:r>
            <a:r>
              <a:rPr sz="1100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game</a:t>
            </a:r>
            <a:r>
              <a:rPr sz="1100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(массовая</a:t>
            </a:r>
            <a:r>
              <a:rPr sz="11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многопользовательская</a:t>
            </a:r>
            <a:r>
              <a:rPr sz="1100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ролевая</a:t>
            </a:r>
            <a:r>
              <a:rPr sz="11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онлайн-</a:t>
            </a:r>
            <a:r>
              <a:rPr sz="1100" spc="-10" dirty="0">
                <a:solidFill>
                  <a:srgbClr val="FFFFFF"/>
                </a:solidFill>
                <a:latin typeface="Verdana"/>
                <a:cs typeface="Verdana"/>
              </a:rPr>
              <a:t>игра)</a:t>
            </a:r>
            <a:r>
              <a:rPr sz="11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-160" dirty="0">
                <a:solidFill>
                  <a:srgbClr val="FFFFFF"/>
                </a:solidFill>
                <a:latin typeface="Verdana"/>
                <a:cs typeface="Verdana"/>
              </a:rPr>
              <a:t>–</a:t>
            </a:r>
            <a:r>
              <a:rPr sz="1100" spc="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spc="65" dirty="0">
                <a:solidFill>
                  <a:srgbClr val="FFFFFF"/>
                </a:solidFill>
                <a:latin typeface="Verdana"/>
                <a:cs typeface="Verdana"/>
              </a:rPr>
              <a:t>MMORPG</a:t>
            </a:r>
            <a:endParaRPr sz="11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100" spc="-25" dirty="0">
                <a:solidFill>
                  <a:srgbClr val="FFFFFF"/>
                </a:solidFill>
                <a:latin typeface="Verdana"/>
                <a:cs typeface="Verdana"/>
              </a:rPr>
              <a:t>**добровольный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 перевод</a:t>
            </a:r>
            <a:r>
              <a:rPr sz="11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100" dirty="0">
                <a:solidFill>
                  <a:srgbClr val="FFFFFF"/>
                </a:solidFill>
                <a:latin typeface="Verdana"/>
                <a:cs typeface="Verdana"/>
              </a:rPr>
              <a:t>финансовых </a:t>
            </a:r>
            <a:r>
              <a:rPr sz="1100" spc="-10" dirty="0">
                <a:solidFill>
                  <a:srgbClr val="FFFFFF"/>
                </a:solidFill>
                <a:latin typeface="Verdana"/>
                <a:cs typeface="Verdana"/>
              </a:rPr>
              <a:t>средств</a:t>
            </a:r>
            <a:endParaRPr sz="1100">
              <a:latin typeface="Verdana"/>
              <a:cs typeface="Verdana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11650471" y="6411874"/>
            <a:ext cx="13398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0" dirty="0">
                <a:solidFill>
                  <a:srgbClr val="FFFFFF"/>
                </a:solidFill>
                <a:latin typeface="Verdana"/>
                <a:cs typeface="Verdana"/>
              </a:rPr>
              <a:t>6</a:t>
            </a:r>
            <a:endParaRPr sz="1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835652" y="0"/>
              <a:ext cx="7356348" cy="685799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7421880" cy="6858000"/>
            </a:xfrm>
            <a:custGeom>
              <a:avLst/>
              <a:gdLst/>
              <a:ahLst/>
              <a:cxnLst/>
              <a:rect l="l" t="t" r="r" b="b"/>
              <a:pathLst>
                <a:path w="7421880" h="6858000">
                  <a:moveTo>
                    <a:pt x="7421880" y="6857996"/>
                  </a:moveTo>
                  <a:lnTo>
                    <a:pt x="7421880" y="0"/>
                  </a:lnTo>
                  <a:lnTo>
                    <a:pt x="0" y="0"/>
                  </a:lnTo>
                  <a:lnTo>
                    <a:pt x="0" y="6857996"/>
                  </a:lnTo>
                  <a:lnTo>
                    <a:pt x="7421880" y="6857996"/>
                  </a:lnTo>
                  <a:close/>
                </a:path>
              </a:pathLst>
            </a:custGeom>
            <a:solidFill>
              <a:srgbClr val="013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30504" y="324358"/>
            <a:ext cx="6582409" cy="1068705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2700" marR="5080">
              <a:lnSpc>
                <a:spcPts val="3890"/>
              </a:lnSpc>
              <a:spcBef>
                <a:spcPts val="585"/>
              </a:spcBef>
            </a:pPr>
            <a:r>
              <a:rPr sz="3600" spc="405" dirty="0">
                <a:solidFill>
                  <a:srgbClr val="FFFFFF"/>
                </a:solidFill>
              </a:rPr>
              <a:t>Признаки</a:t>
            </a:r>
            <a:r>
              <a:rPr sz="3600" spc="-85" dirty="0">
                <a:solidFill>
                  <a:srgbClr val="FFFFFF"/>
                </a:solidFill>
              </a:rPr>
              <a:t> </a:t>
            </a:r>
            <a:r>
              <a:rPr sz="3600" spc="305" dirty="0">
                <a:solidFill>
                  <a:srgbClr val="FFFFFF"/>
                </a:solidFill>
              </a:rPr>
              <a:t>онлайн-</a:t>
            </a:r>
            <a:r>
              <a:rPr sz="3600" spc="370" dirty="0">
                <a:solidFill>
                  <a:srgbClr val="FFFFFF"/>
                </a:solidFill>
              </a:rPr>
              <a:t>игровой </a:t>
            </a:r>
            <a:r>
              <a:rPr sz="3600" spc="350" dirty="0">
                <a:solidFill>
                  <a:srgbClr val="FFFFFF"/>
                </a:solidFill>
              </a:rPr>
              <a:t>зависимости</a:t>
            </a:r>
            <a:endParaRPr sz="3600"/>
          </a:p>
        </p:txBody>
      </p:sp>
      <p:sp>
        <p:nvSpPr>
          <p:cNvPr id="6" name="object 6"/>
          <p:cNvSpPr txBox="1"/>
          <p:nvPr/>
        </p:nvSpPr>
        <p:spPr>
          <a:xfrm>
            <a:off x="300329" y="2512313"/>
            <a:ext cx="2083435" cy="1405890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259715" marR="290195" algn="ctr">
              <a:lnSpc>
                <a:spcPts val="1730"/>
              </a:lnSpc>
              <a:spcBef>
                <a:spcPts val="310"/>
              </a:spcBef>
            </a:pPr>
            <a:r>
              <a:rPr sz="1600" spc="150" dirty="0">
                <a:solidFill>
                  <a:srgbClr val="FFFFFF"/>
                </a:solidFill>
                <a:latin typeface="Tahoma"/>
                <a:cs typeface="Tahoma"/>
              </a:rPr>
              <a:t>Наращивание </a:t>
            </a:r>
            <a:r>
              <a:rPr sz="1600" spc="125" dirty="0">
                <a:solidFill>
                  <a:srgbClr val="FFFFFF"/>
                </a:solidFill>
                <a:latin typeface="Tahoma"/>
                <a:cs typeface="Tahoma"/>
              </a:rPr>
              <a:t>дозы</a:t>
            </a:r>
            <a:endParaRPr sz="1600">
              <a:latin typeface="Tahoma"/>
              <a:cs typeface="Tahoma"/>
            </a:endParaRPr>
          </a:p>
          <a:p>
            <a:pPr marL="12065" marR="5080" algn="ctr">
              <a:lnSpc>
                <a:spcPct val="90000"/>
              </a:lnSpc>
              <a:spcBef>
                <a:spcPts val="1145"/>
              </a:spcBef>
            </a:pPr>
            <a:r>
              <a:rPr sz="1400" spc="10" dirty="0">
                <a:solidFill>
                  <a:srgbClr val="FFFFFF"/>
                </a:solidFill>
                <a:latin typeface="Verdana"/>
                <a:cs typeface="Verdana"/>
              </a:rPr>
              <a:t>Увеличение</a:t>
            </a:r>
            <a:r>
              <a:rPr sz="1400" spc="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времени, </a:t>
            </a:r>
            <a:r>
              <a:rPr sz="1400" spc="20" dirty="0">
                <a:solidFill>
                  <a:srgbClr val="FFFFFF"/>
                </a:solidFill>
                <a:latin typeface="Verdana"/>
                <a:cs typeface="Verdana"/>
              </a:rPr>
              <a:t>проводимого</a:t>
            </a:r>
            <a:r>
              <a:rPr sz="1400" spc="1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25" dirty="0">
                <a:solidFill>
                  <a:srgbClr val="FFFFFF"/>
                </a:solidFill>
                <a:latin typeface="Verdana"/>
                <a:cs typeface="Verdana"/>
              </a:rPr>
              <a:t>за 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компьютерными </a:t>
            </a:r>
            <a:r>
              <a:rPr sz="1400" spc="40" dirty="0">
                <a:solidFill>
                  <a:srgbClr val="FFFFFF"/>
                </a:solidFill>
                <a:latin typeface="Verdana"/>
                <a:cs typeface="Verdana"/>
              </a:rPr>
              <a:t>играми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440307" y="5044821"/>
            <a:ext cx="2022475" cy="1433195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 marR="5080" algn="ctr">
              <a:lnSpc>
                <a:spcPts val="1730"/>
              </a:lnSpc>
              <a:spcBef>
                <a:spcPts val="310"/>
              </a:spcBef>
            </a:pPr>
            <a:r>
              <a:rPr sz="1600" spc="170" dirty="0">
                <a:solidFill>
                  <a:srgbClr val="FFFFFF"/>
                </a:solidFill>
                <a:latin typeface="Tahoma"/>
                <a:cs typeface="Tahoma"/>
              </a:rPr>
              <a:t>Изменение </a:t>
            </a:r>
            <a:r>
              <a:rPr sz="1600" spc="160" dirty="0">
                <a:solidFill>
                  <a:srgbClr val="FFFFFF"/>
                </a:solidFill>
                <a:latin typeface="Tahoma"/>
                <a:cs typeface="Tahoma"/>
              </a:rPr>
              <a:t>формы</a:t>
            </a:r>
            <a:r>
              <a:rPr sz="16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150" dirty="0">
                <a:solidFill>
                  <a:srgbClr val="FFFFFF"/>
                </a:solidFill>
                <a:latin typeface="Tahoma"/>
                <a:cs typeface="Tahoma"/>
              </a:rPr>
              <a:t>поведения</a:t>
            </a:r>
            <a:endParaRPr sz="1600">
              <a:latin typeface="Tahoma"/>
              <a:cs typeface="Tahoma"/>
            </a:endParaRPr>
          </a:p>
          <a:p>
            <a:pPr marL="24765" marR="61594" indent="1270" algn="ctr">
              <a:lnSpc>
                <a:spcPts val="1510"/>
              </a:lnSpc>
              <a:spcBef>
                <a:spcPts val="1385"/>
              </a:spcBef>
            </a:pP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Игровая</a:t>
            </a:r>
            <a:r>
              <a:rPr sz="1400" spc="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активность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начинает</a:t>
            </a:r>
            <a:r>
              <a:rPr sz="1400" spc="-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подменять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собой</a:t>
            </a:r>
            <a:r>
              <a:rPr sz="1400" spc="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20" dirty="0">
                <a:solidFill>
                  <a:srgbClr val="FFFFFF"/>
                </a:solidFill>
                <a:latin typeface="Verdana"/>
                <a:cs typeface="Verdana"/>
              </a:rPr>
              <a:t>формы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реальной</a:t>
            </a:r>
            <a:r>
              <a:rPr sz="1400" spc="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20" dirty="0">
                <a:solidFill>
                  <a:srgbClr val="FFFFFF"/>
                </a:solidFill>
                <a:latin typeface="Verdana"/>
                <a:cs typeface="Verdana"/>
              </a:rPr>
              <a:t>жизни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917441" y="5042153"/>
            <a:ext cx="1923414" cy="1442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23240">
              <a:lnSpc>
                <a:spcPts val="1825"/>
              </a:lnSpc>
              <a:spcBef>
                <a:spcPts val="95"/>
              </a:spcBef>
            </a:pPr>
            <a:r>
              <a:rPr sz="1600" spc="180" dirty="0">
                <a:solidFill>
                  <a:srgbClr val="FFFFFF"/>
                </a:solidFill>
                <a:latin typeface="Tahoma"/>
                <a:cs typeface="Tahoma"/>
              </a:rPr>
              <a:t>Синдром</a:t>
            </a:r>
            <a:endParaRPr sz="1600">
              <a:latin typeface="Tahoma"/>
              <a:cs typeface="Tahoma"/>
            </a:endParaRPr>
          </a:p>
          <a:p>
            <a:pPr marL="581660">
              <a:lnSpc>
                <a:spcPts val="1825"/>
              </a:lnSpc>
            </a:pPr>
            <a:r>
              <a:rPr sz="1600" spc="145" dirty="0">
                <a:solidFill>
                  <a:srgbClr val="FFFFFF"/>
                </a:solidFill>
                <a:latin typeface="Tahoma"/>
                <a:cs typeface="Tahoma"/>
              </a:rPr>
              <a:t>отмены</a:t>
            </a:r>
            <a:endParaRPr sz="1600">
              <a:latin typeface="Tahoma"/>
              <a:cs typeface="Tahoma"/>
            </a:endParaRPr>
          </a:p>
          <a:p>
            <a:pPr marL="12700" marR="5080" indent="-1270" algn="ctr">
              <a:lnSpc>
                <a:spcPts val="1510"/>
              </a:lnSpc>
              <a:spcBef>
                <a:spcPts val="1490"/>
              </a:spcBef>
            </a:pP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Ухудшение эмоционального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состояния</a:t>
            </a:r>
            <a:r>
              <a:rPr sz="1400" spc="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25" dirty="0">
                <a:solidFill>
                  <a:srgbClr val="FFFFFF"/>
                </a:solidFill>
                <a:latin typeface="Verdana"/>
                <a:cs typeface="Verdana"/>
              </a:rPr>
              <a:t>вне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игровой</a:t>
            </a:r>
            <a:r>
              <a:rPr sz="1400" spc="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активности</a:t>
            </a:r>
            <a:endParaRPr sz="1400">
              <a:latin typeface="Verdana"/>
              <a:cs typeface="Verdana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935736" y="0"/>
            <a:ext cx="6497320" cy="6858000"/>
            <a:chOff x="935736" y="0"/>
            <a:chExt cx="6497320" cy="6858000"/>
          </a:xfrm>
        </p:grpSpPr>
        <p:sp>
          <p:nvSpPr>
            <p:cNvPr id="10" name="object 10"/>
            <p:cNvSpPr/>
            <p:nvPr/>
          </p:nvSpPr>
          <p:spPr>
            <a:xfrm>
              <a:off x="935736" y="1680971"/>
              <a:ext cx="5504815" cy="786765"/>
            </a:xfrm>
            <a:custGeom>
              <a:avLst/>
              <a:gdLst/>
              <a:ahLst/>
              <a:cxnLst/>
              <a:rect l="l" t="t" r="r" b="b"/>
              <a:pathLst>
                <a:path w="5504815" h="786764">
                  <a:moveTo>
                    <a:pt x="739140" y="417576"/>
                  </a:moveTo>
                  <a:lnTo>
                    <a:pt x="736257" y="371309"/>
                  </a:lnTo>
                  <a:lnTo>
                    <a:pt x="727849" y="326771"/>
                  </a:lnTo>
                  <a:lnTo>
                    <a:pt x="714260" y="284276"/>
                  </a:lnTo>
                  <a:lnTo>
                    <a:pt x="695833" y="244195"/>
                  </a:lnTo>
                  <a:lnTo>
                    <a:pt x="672909" y="206870"/>
                  </a:lnTo>
                  <a:lnTo>
                    <a:pt x="645858" y="172631"/>
                  </a:lnTo>
                  <a:lnTo>
                    <a:pt x="614997" y="141846"/>
                  </a:lnTo>
                  <a:lnTo>
                    <a:pt x="580694" y="114846"/>
                  </a:lnTo>
                  <a:lnTo>
                    <a:pt x="543293" y="91986"/>
                  </a:lnTo>
                  <a:lnTo>
                    <a:pt x="503123" y="73596"/>
                  </a:lnTo>
                  <a:lnTo>
                    <a:pt x="460552" y="60032"/>
                  </a:lnTo>
                  <a:lnTo>
                    <a:pt x="415912" y="51650"/>
                  </a:lnTo>
                  <a:lnTo>
                    <a:pt x="369570" y="48768"/>
                  </a:lnTo>
                  <a:lnTo>
                    <a:pt x="323202" y="51650"/>
                  </a:lnTo>
                  <a:lnTo>
                    <a:pt x="278561" y="60032"/>
                  </a:lnTo>
                  <a:lnTo>
                    <a:pt x="235991" y="73596"/>
                  </a:lnTo>
                  <a:lnTo>
                    <a:pt x="195834" y="91986"/>
                  </a:lnTo>
                  <a:lnTo>
                    <a:pt x="158419" y="114846"/>
                  </a:lnTo>
                  <a:lnTo>
                    <a:pt x="124117" y="141846"/>
                  </a:lnTo>
                  <a:lnTo>
                    <a:pt x="93268" y="172631"/>
                  </a:lnTo>
                  <a:lnTo>
                    <a:pt x="66205" y="206870"/>
                  </a:lnTo>
                  <a:lnTo>
                    <a:pt x="43294" y="244195"/>
                  </a:lnTo>
                  <a:lnTo>
                    <a:pt x="24866" y="284276"/>
                  </a:lnTo>
                  <a:lnTo>
                    <a:pt x="11277" y="326771"/>
                  </a:lnTo>
                  <a:lnTo>
                    <a:pt x="2870" y="371309"/>
                  </a:lnTo>
                  <a:lnTo>
                    <a:pt x="0" y="417576"/>
                  </a:lnTo>
                  <a:lnTo>
                    <a:pt x="2870" y="463854"/>
                  </a:lnTo>
                  <a:lnTo>
                    <a:pt x="11277" y="508393"/>
                  </a:lnTo>
                  <a:lnTo>
                    <a:pt x="24866" y="550887"/>
                  </a:lnTo>
                  <a:lnTo>
                    <a:pt x="43294" y="590969"/>
                  </a:lnTo>
                  <a:lnTo>
                    <a:pt x="66205" y="628294"/>
                  </a:lnTo>
                  <a:lnTo>
                    <a:pt x="93268" y="662533"/>
                  </a:lnTo>
                  <a:lnTo>
                    <a:pt x="124117" y="693318"/>
                  </a:lnTo>
                  <a:lnTo>
                    <a:pt x="158419" y="720318"/>
                  </a:lnTo>
                  <a:lnTo>
                    <a:pt x="195834" y="743178"/>
                  </a:lnTo>
                  <a:lnTo>
                    <a:pt x="235991" y="761568"/>
                  </a:lnTo>
                  <a:lnTo>
                    <a:pt x="278561" y="775131"/>
                  </a:lnTo>
                  <a:lnTo>
                    <a:pt x="323202" y="783513"/>
                  </a:lnTo>
                  <a:lnTo>
                    <a:pt x="369570" y="786384"/>
                  </a:lnTo>
                  <a:lnTo>
                    <a:pt x="415912" y="783513"/>
                  </a:lnTo>
                  <a:lnTo>
                    <a:pt x="460552" y="775131"/>
                  </a:lnTo>
                  <a:lnTo>
                    <a:pt x="503123" y="761568"/>
                  </a:lnTo>
                  <a:lnTo>
                    <a:pt x="543293" y="743178"/>
                  </a:lnTo>
                  <a:lnTo>
                    <a:pt x="580694" y="720318"/>
                  </a:lnTo>
                  <a:lnTo>
                    <a:pt x="614997" y="693318"/>
                  </a:lnTo>
                  <a:lnTo>
                    <a:pt x="645858" y="662533"/>
                  </a:lnTo>
                  <a:lnTo>
                    <a:pt x="672909" y="628294"/>
                  </a:lnTo>
                  <a:lnTo>
                    <a:pt x="695833" y="590969"/>
                  </a:lnTo>
                  <a:lnTo>
                    <a:pt x="714260" y="550887"/>
                  </a:lnTo>
                  <a:lnTo>
                    <a:pt x="727849" y="508393"/>
                  </a:lnTo>
                  <a:lnTo>
                    <a:pt x="736257" y="463854"/>
                  </a:lnTo>
                  <a:lnTo>
                    <a:pt x="739140" y="417576"/>
                  </a:lnTo>
                  <a:close/>
                </a:path>
                <a:path w="5504815" h="786764">
                  <a:moveTo>
                    <a:pt x="5504688" y="368808"/>
                  </a:moveTo>
                  <a:lnTo>
                    <a:pt x="5501805" y="322541"/>
                  </a:lnTo>
                  <a:lnTo>
                    <a:pt x="5493423" y="278003"/>
                  </a:lnTo>
                  <a:lnTo>
                    <a:pt x="5479859" y="235508"/>
                  </a:lnTo>
                  <a:lnTo>
                    <a:pt x="5461470" y="195427"/>
                  </a:lnTo>
                  <a:lnTo>
                    <a:pt x="5438610" y="158102"/>
                  </a:lnTo>
                  <a:lnTo>
                    <a:pt x="5411609" y="123863"/>
                  </a:lnTo>
                  <a:lnTo>
                    <a:pt x="5380825" y="93078"/>
                  </a:lnTo>
                  <a:lnTo>
                    <a:pt x="5346585" y="66078"/>
                  </a:lnTo>
                  <a:lnTo>
                    <a:pt x="5309260" y="43218"/>
                  </a:lnTo>
                  <a:lnTo>
                    <a:pt x="5269179" y="24828"/>
                  </a:lnTo>
                  <a:lnTo>
                    <a:pt x="5226685" y="11264"/>
                  </a:lnTo>
                  <a:lnTo>
                    <a:pt x="5182146" y="2882"/>
                  </a:lnTo>
                  <a:lnTo>
                    <a:pt x="5135880" y="0"/>
                  </a:lnTo>
                  <a:lnTo>
                    <a:pt x="5089601" y="2882"/>
                  </a:lnTo>
                  <a:lnTo>
                    <a:pt x="5045062" y="11264"/>
                  </a:lnTo>
                  <a:lnTo>
                    <a:pt x="5002568" y="24828"/>
                  </a:lnTo>
                  <a:lnTo>
                    <a:pt x="4962487" y="43218"/>
                  </a:lnTo>
                  <a:lnTo>
                    <a:pt x="4925161" y="66078"/>
                  </a:lnTo>
                  <a:lnTo>
                    <a:pt x="4890922" y="93078"/>
                  </a:lnTo>
                  <a:lnTo>
                    <a:pt x="4860137" y="123863"/>
                  </a:lnTo>
                  <a:lnTo>
                    <a:pt x="4833137" y="158102"/>
                  </a:lnTo>
                  <a:lnTo>
                    <a:pt x="4810277" y="195427"/>
                  </a:lnTo>
                  <a:lnTo>
                    <a:pt x="4791888" y="235508"/>
                  </a:lnTo>
                  <a:lnTo>
                    <a:pt x="4778324" y="278003"/>
                  </a:lnTo>
                  <a:lnTo>
                    <a:pt x="4769942" y="322541"/>
                  </a:lnTo>
                  <a:lnTo>
                    <a:pt x="4767072" y="368808"/>
                  </a:lnTo>
                  <a:lnTo>
                    <a:pt x="4769942" y="415086"/>
                  </a:lnTo>
                  <a:lnTo>
                    <a:pt x="4778324" y="459625"/>
                  </a:lnTo>
                  <a:lnTo>
                    <a:pt x="4791888" y="502119"/>
                  </a:lnTo>
                  <a:lnTo>
                    <a:pt x="4810277" y="542201"/>
                  </a:lnTo>
                  <a:lnTo>
                    <a:pt x="4833137" y="579526"/>
                  </a:lnTo>
                  <a:lnTo>
                    <a:pt x="4860137" y="613765"/>
                  </a:lnTo>
                  <a:lnTo>
                    <a:pt x="4890922" y="644550"/>
                  </a:lnTo>
                  <a:lnTo>
                    <a:pt x="4925161" y="671550"/>
                  </a:lnTo>
                  <a:lnTo>
                    <a:pt x="4962487" y="694410"/>
                  </a:lnTo>
                  <a:lnTo>
                    <a:pt x="5002568" y="712800"/>
                  </a:lnTo>
                  <a:lnTo>
                    <a:pt x="5045062" y="726363"/>
                  </a:lnTo>
                  <a:lnTo>
                    <a:pt x="5089601" y="734745"/>
                  </a:lnTo>
                  <a:lnTo>
                    <a:pt x="5135880" y="737616"/>
                  </a:lnTo>
                  <a:lnTo>
                    <a:pt x="5182146" y="734745"/>
                  </a:lnTo>
                  <a:lnTo>
                    <a:pt x="5226685" y="726363"/>
                  </a:lnTo>
                  <a:lnTo>
                    <a:pt x="5269179" y="712800"/>
                  </a:lnTo>
                  <a:lnTo>
                    <a:pt x="5309260" y="694410"/>
                  </a:lnTo>
                  <a:lnTo>
                    <a:pt x="5346585" y="671550"/>
                  </a:lnTo>
                  <a:lnTo>
                    <a:pt x="5380825" y="644550"/>
                  </a:lnTo>
                  <a:lnTo>
                    <a:pt x="5411609" y="613765"/>
                  </a:lnTo>
                  <a:lnTo>
                    <a:pt x="5438610" y="579526"/>
                  </a:lnTo>
                  <a:lnTo>
                    <a:pt x="5461470" y="542201"/>
                  </a:lnTo>
                  <a:lnTo>
                    <a:pt x="5479859" y="502119"/>
                  </a:lnTo>
                  <a:lnTo>
                    <a:pt x="5493423" y="459625"/>
                  </a:lnTo>
                  <a:lnTo>
                    <a:pt x="5501805" y="415086"/>
                  </a:lnTo>
                  <a:lnTo>
                    <a:pt x="5504688" y="368808"/>
                  </a:lnTo>
                  <a:close/>
                </a:path>
              </a:pathLst>
            </a:custGeom>
            <a:solidFill>
              <a:srgbClr val="EF0E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164580" y="1717548"/>
              <a:ext cx="676655" cy="67665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03020" y="1775460"/>
              <a:ext cx="687324" cy="687324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2025396" y="4247388"/>
              <a:ext cx="3046730" cy="760730"/>
            </a:xfrm>
            <a:custGeom>
              <a:avLst/>
              <a:gdLst/>
              <a:ahLst/>
              <a:cxnLst/>
              <a:rect l="l" t="t" r="r" b="b"/>
              <a:pathLst>
                <a:path w="3046729" h="760729">
                  <a:moveTo>
                    <a:pt x="737616" y="368808"/>
                  </a:moveTo>
                  <a:lnTo>
                    <a:pt x="734733" y="322541"/>
                  </a:lnTo>
                  <a:lnTo>
                    <a:pt x="726351" y="278003"/>
                  </a:lnTo>
                  <a:lnTo>
                    <a:pt x="712787" y="235508"/>
                  </a:lnTo>
                  <a:lnTo>
                    <a:pt x="694397" y="195427"/>
                  </a:lnTo>
                  <a:lnTo>
                    <a:pt x="671537" y="158102"/>
                  </a:lnTo>
                  <a:lnTo>
                    <a:pt x="644537" y="123863"/>
                  </a:lnTo>
                  <a:lnTo>
                    <a:pt x="613752" y="93078"/>
                  </a:lnTo>
                  <a:lnTo>
                    <a:pt x="579513" y="66078"/>
                  </a:lnTo>
                  <a:lnTo>
                    <a:pt x="542188" y="43218"/>
                  </a:lnTo>
                  <a:lnTo>
                    <a:pt x="502107" y="24828"/>
                  </a:lnTo>
                  <a:lnTo>
                    <a:pt x="459613" y="11264"/>
                  </a:lnTo>
                  <a:lnTo>
                    <a:pt x="415074" y="2882"/>
                  </a:lnTo>
                  <a:lnTo>
                    <a:pt x="368808" y="0"/>
                  </a:lnTo>
                  <a:lnTo>
                    <a:pt x="322529" y="2882"/>
                  </a:lnTo>
                  <a:lnTo>
                    <a:pt x="277990" y="11264"/>
                  </a:lnTo>
                  <a:lnTo>
                    <a:pt x="235496" y="24828"/>
                  </a:lnTo>
                  <a:lnTo>
                    <a:pt x="195414" y="43218"/>
                  </a:lnTo>
                  <a:lnTo>
                    <a:pt x="158089" y="66078"/>
                  </a:lnTo>
                  <a:lnTo>
                    <a:pt x="123850" y="93078"/>
                  </a:lnTo>
                  <a:lnTo>
                    <a:pt x="93065" y="123863"/>
                  </a:lnTo>
                  <a:lnTo>
                    <a:pt x="66065" y="158102"/>
                  </a:lnTo>
                  <a:lnTo>
                    <a:pt x="43205" y="195427"/>
                  </a:lnTo>
                  <a:lnTo>
                    <a:pt x="24815" y="235508"/>
                  </a:lnTo>
                  <a:lnTo>
                    <a:pt x="11252" y="278003"/>
                  </a:lnTo>
                  <a:lnTo>
                    <a:pt x="2870" y="322541"/>
                  </a:lnTo>
                  <a:lnTo>
                    <a:pt x="0" y="368808"/>
                  </a:lnTo>
                  <a:lnTo>
                    <a:pt x="2870" y="415086"/>
                  </a:lnTo>
                  <a:lnTo>
                    <a:pt x="11252" y="459625"/>
                  </a:lnTo>
                  <a:lnTo>
                    <a:pt x="24815" y="502119"/>
                  </a:lnTo>
                  <a:lnTo>
                    <a:pt x="43205" y="542201"/>
                  </a:lnTo>
                  <a:lnTo>
                    <a:pt x="66065" y="579526"/>
                  </a:lnTo>
                  <a:lnTo>
                    <a:pt x="93065" y="613765"/>
                  </a:lnTo>
                  <a:lnTo>
                    <a:pt x="123850" y="644550"/>
                  </a:lnTo>
                  <a:lnTo>
                    <a:pt x="158089" y="671550"/>
                  </a:lnTo>
                  <a:lnTo>
                    <a:pt x="195414" y="694410"/>
                  </a:lnTo>
                  <a:lnTo>
                    <a:pt x="235496" y="712800"/>
                  </a:lnTo>
                  <a:lnTo>
                    <a:pt x="277990" y="726363"/>
                  </a:lnTo>
                  <a:lnTo>
                    <a:pt x="322529" y="734745"/>
                  </a:lnTo>
                  <a:lnTo>
                    <a:pt x="368808" y="737616"/>
                  </a:lnTo>
                  <a:lnTo>
                    <a:pt x="415074" y="734745"/>
                  </a:lnTo>
                  <a:lnTo>
                    <a:pt x="459613" y="726363"/>
                  </a:lnTo>
                  <a:lnTo>
                    <a:pt x="502107" y="712800"/>
                  </a:lnTo>
                  <a:lnTo>
                    <a:pt x="542188" y="694410"/>
                  </a:lnTo>
                  <a:lnTo>
                    <a:pt x="579513" y="671550"/>
                  </a:lnTo>
                  <a:lnTo>
                    <a:pt x="613752" y="644550"/>
                  </a:lnTo>
                  <a:lnTo>
                    <a:pt x="644537" y="613765"/>
                  </a:lnTo>
                  <a:lnTo>
                    <a:pt x="671537" y="579526"/>
                  </a:lnTo>
                  <a:lnTo>
                    <a:pt x="694397" y="542201"/>
                  </a:lnTo>
                  <a:lnTo>
                    <a:pt x="712787" y="502119"/>
                  </a:lnTo>
                  <a:lnTo>
                    <a:pt x="726351" y="459625"/>
                  </a:lnTo>
                  <a:lnTo>
                    <a:pt x="734733" y="415086"/>
                  </a:lnTo>
                  <a:lnTo>
                    <a:pt x="737616" y="368808"/>
                  </a:lnTo>
                  <a:close/>
                </a:path>
                <a:path w="3046729" h="760729">
                  <a:moveTo>
                    <a:pt x="3046476" y="390906"/>
                  </a:moveTo>
                  <a:lnTo>
                    <a:pt x="3043593" y="344563"/>
                  </a:lnTo>
                  <a:lnTo>
                    <a:pt x="3035211" y="299923"/>
                  </a:lnTo>
                  <a:lnTo>
                    <a:pt x="3021647" y="257352"/>
                  </a:lnTo>
                  <a:lnTo>
                    <a:pt x="3003258" y="217182"/>
                  </a:lnTo>
                  <a:lnTo>
                    <a:pt x="2980398" y="179781"/>
                  </a:lnTo>
                  <a:lnTo>
                    <a:pt x="2953397" y="145478"/>
                  </a:lnTo>
                  <a:lnTo>
                    <a:pt x="2922613" y="114617"/>
                  </a:lnTo>
                  <a:lnTo>
                    <a:pt x="2888373" y="87566"/>
                  </a:lnTo>
                  <a:lnTo>
                    <a:pt x="2851048" y="64643"/>
                  </a:lnTo>
                  <a:lnTo>
                    <a:pt x="2810967" y="46215"/>
                  </a:lnTo>
                  <a:lnTo>
                    <a:pt x="2768473" y="32626"/>
                  </a:lnTo>
                  <a:lnTo>
                    <a:pt x="2723934" y="24218"/>
                  </a:lnTo>
                  <a:lnTo>
                    <a:pt x="2677668" y="21336"/>
                  </a:lnTo>
                  <a:lnTo>
                    <a:pt x="2631389" y="24218"/>
                  </a:lnTo>
                  <a:lnTo>
                    <a:pt x="2586850" y="32626"/>
                  </a:lnTo>
                  <a:lnTo>
                    <a:pt x="2544356" y="46215"/>
                  </a:lnTo>
                  <a:lnTo>
                    <a:pt x="2504275" y="64643"/>
                  </a:lnTo>
                  <a:lnTo>
                    <a:pt x="2466949" y="87566"/>
                  </a:lnTo>
                  <a:lnTo>
                    <a:pt x="2432710" y="114617"/>
                  </a:lnTo>
                  <a:lnTo>
                    <a:pt x="2401925" y="145478"/>
                  </a:lnTo>
                  <a:lnTo>
                    <a:pt x="2374925" y="179781"/>
                  </a:lnTo>
                  <a:lnTo>
                    <a:pt x="2352065" y="217182"/>
                  </a:lnTo>
                  <a:lnTo>
                    <a:pt x="2333675" y="257352"/>
                  </a:lnTo>
                  <a:lnTo>
                    <a:pt x="2320112" y="299923"/>
                  </a:lnTo>
                  <a:lnTo>
                    <a:pt x="2311730" y="344563"/>
                  </a:lnTo>
                  <a:lnTo>
                    <a:pt x="2308860" y="390906"/>
                  </a:lnTo>
                  <a:lnTo>
                    <a:pt x="2311730" y="437261"/>
                  </a:lnTo>
                  <a:lnTo>
                    <a:pt x="2320112" y="481901"/>
                  </a:lnTo>
                  <a:lnTo>
                    <a:pt x="2333675" y="524471"/>
                  </a:lnTo>
                  <a:lnTo>
                    <a:pt x="2352065" y="564642"/>
                  </a:lnTo>
                  <a:lnTo>
                    <a:pt x="2374925" y="602043"/>
                  </a:lnTo>
                  <a:lnTo>
                    <a:pt x="2401925" y="636346"/>
                  </a:lnTo>
                  <a:lnTo>
                    <a:pt x="2432710" y="667207"/>
                  </a:lnTo>
                  <a:lnTo>
                    <a:pt x="2466949" y="694258"/>
                  </a:lnTo>
                  <a:lnTo>
                    <a:pt x="2504275" y="717181"/>
                  </a:lnTo>
                  <a:lnTo>
                    <a:pt x="2544356" y="735609"/>
                  </a:lnTo>
                  <a:lnTo>
                    <a:pt x="2586850" y="749198"/>
                  </a:lnTo>
                  <a:lnTo>
                    <a:pt x="2631389" y="757605"/>
                  </a:lnTo>
                  <a:lnTo>
                    <a:pt x="2677668" y="760476"/>
                  </a:lnTo>
                  <a:lnTo>
                    <a:pt x="2723934" y="757605"/>
                  </a:lnTo>
                  <a:lnTo>
                    <a:pt x="2768473" y="749198"/>
                  </a:lnTo>
                  <a:lnTo>
                    <a:pt x="2810967" y="735609"/>
                  </a:lnTo>
                  <a:lnTo>
                    <a:pt x="2851048" y="717181"/>
                  </a:lnTo>
                  <a:lnTo>
                    <a:pt x="2888373" y="694258"/>
                  </a:lnTo>
                  <a:lnTo>
                    <a:pt x="2922613" y="667207"/>
                  </a:lnTo>
                  <a:lnTo>
                    <a:pt x="2953397" y="636346"/>
                  </a:lnTo>
                  <a:lnTo>
                    <a:pt x="2980398" y="602043"/>
                  </a:lnTo>
                  <a:lnTo>
                    <a:pt x="3003258" y="564642"/>
                  </a:lnTo>
                  <a:lnTo>
                    <a:pt x="3021647" y="524471"/>
                  </a:lnTo>
                  <a:lnTo>
                    <a:pt x="3035211" y="481901"/>
                  </a:lnTo>
                  <a:lnTo>
                    <a:pt x="3043593" y="437261"/>
                  </a:lnTo>
                  <a:lnTo>
                    <a:pt x="3046476" y="390906"/>
                  </a:lnTo>
                  <a:close/>
                </a:path>
              </a:pathLst>
            </a:custGeom>
            <a:solidFill>
              <a:srgbClr val="EF0E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371344" y="4276344"/>
              <a:ext cx="733044" cy="733044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759451" y="4309871"/>
              <a:ext cx="682751" cy="682751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3232403" y="1708404"/>
              <a:ext cx="737870" cy="737870"/>
            </a:xfrm>
            <a:custGeom>
              <a:avLst/>
              <a:gdLst/>
              <a:ahLst/>
              <a:cxnLst/>
              <a:rect l="l" t="t" r="r" b="b"/>
              <a:pathLst>
                <a:path w="737870" h="737869">
                  <a:moveTo>
                    <a:pt x="368807" y="0"/>
                  </a:moveTo>
                  <a:lnTo>
                    <a:pt x="322541" y="2873"/>
                  </a:lnTo>
                  <a:lnTo>
                    <a:pt x="277990" y="11262"/>
                  </a:lnTo>
                  <a:lnTo>
                    <a:pt x="235502" y="24822"/>
                  </a:lnTo>
                  <a:lnTo>
                    <a:pt x="195420" y="43207"/>
                  </a:lnTo>
                  <a:lnTo>
                    <a:pt x="158090" y="66072"/>
                  </a:lnTo>
                  <a:lnTo>
                    <a:pt x="123859" y="93071"/>
                  </a:lnTo>
                  <a:lnTo>
                    <a:pt x="93071" y="123859"/>
                  </a:lnTo>
                  <a:lnTo>
                    <a:pt x="66072" y="158090"/>
                  </a:lnTo>
                  <a:lnTo>
                    <a:pt x="43207" y="195420"/>
                  </a:lnTo>
                  <a:lnTo>
                    <a:pt x="24822" y="235502"/>
                  </a:lnTo>
                  <a:lnTo>
                    <a:pt x="11262" y="277990"/>
                  </a:lnTo>
                  <a:lnTo>
                    <a:pt x="2873" y="322541"/>
                  </a:lnTo>
                  <a:lnTo>
                    <a:pt x="0" y="368808"/>
                  </a:lnTo>
                  <a:lnTo>
                    <a:pt x="2873" y="415074"/>
                  </a:lnTo>
                  <a:lnTo>
                    <a:pt x="11262" y="459625"/>
                  </a:lnTo>
                  <a:lnTo>
                    <a:pt x="24822" y="502113"/>
                  </a:lnTo>
                  <a:lnTo>
                    <a:pt x="43207" y="542195"/>
                  </a:lnTo>
                  <a:lnTo>
                    <a:pt x="66072" y="579525"/>
                  </a:lnTo>
                  <a:lnTo>
                    <a:pt x="93071" y="613756"/>
                  </a:lnTo>
                  <a:lnTo>
                    <a:pt x="123859" y="644544"/>
                  </a:lnTo>
                  <a:lnTo>
                    <a:pt x="158090" y="671543"/>
                  </a:lnTo>
                  <a:lnTo>
                    <a:pt x="195420" y="694408"/>
                  </a:lnTo>
                  <a:lnTo>
                    <a:pt x="235502" y="712793"/>
                  </a:lnTo>
                  <a:lnTo>
                    <a:pt x="277990" y="726353"/>
                  </a:lnTo>
                  <a:lnTo>
                    <a:pt x="322541" y="734742"/>
                  </a:lnTo>
                  <a:lnTo>
                    <a:pt x="368807" y="737616"/>
                  </a:lnTo>
                  <a:lnTo>
                    <a:pt x="415074" y="734742"/>
                  </a:lnTo>
                  <a:lnTo>
                    <a:pt x="459625" y="726353"/>
                  </a:lnTo>
                  <a:lnTo>
                    <a:pt x="502113" y="712793"/>
                  </a:lnTo>
                  <a:lnTo>
                    <a:pt x="542195" y="694408"/>
                  </a:lnTo>
                  <a:lnTo>
                    <a:pt x="579525" y="671543"/>
                  </a:lnTo>
                  <a:lnTo>
                    <a:pt x="613756" y="644544"/>
                  </a:lnTo>
                  <a:lnTo>
                    <a:pt x="644544" y="613756"/>
                  </a:lnTo>
                  <a:lnTo>
                    <a:pt x="671543" y="579525"/>
                  </a:lnTo>
                  <a:lnTo>
                    <a:pt x="694408" y="542195"/>
                  </a:lnTo>
                  <a:lnTo>
                    <a:pt x="712793" y="502113"/>
                  </a:lnTo>
                  <a:lnTo>
                    <a:pt x="726353" y="459625"/>
                  </a:lnTo>
                  <a:lnTo>
                    <a:pt x="734742" y="415074"/>
                  </a:lnTo>
                  <a:lnTo>
                    <a:pt x="737616" y="368808"/>
                  </a:lnTo>
                  <a:lnTo>
                    <a:pt x="734742" y="322541"/>
                  </a:lnTo>
                  <a:lnTo>
                    <a:pt x="726353" y="277990"/>
                  </a:lnTo>
                  <a:lnTo>
                    <a:pt x="712793" y="235502"/>
                  </a:lnTo>
                  <a:lnTo>
                    <a:pt x="694408" y="195420"/>
                  </a:lnTo>
                  <a:lnTo>
                    <a:pt x="671543" y="158090"/>
                  </a:lnTo>
                  <a:lnTo>
                    <a:pt x="644544" y="123859"/>
                  </a:lnTo>
                  <a:lnTo>
                    <a:pt x="613756" y="93071"/>
                  </a:lnTo>
                  <a:lnTo>
                    <a:pt x="579525" y="66072"/>
                  </a:lnTo>
                  <a:lnTo>
                    <a:pt x="542195" y="43207"/>
                  </a:lnTo>
                  <a:lnTo>
                    <a:pt x="502113" y="24822"/>
                  </a:lnTo>
                  <a:lnTo>
                    <a:pt x="459625" y="11262"/>
                  </a:lnTo>
                  <a:lnTo>
                    <a:pt x="415074" y="2873"/>
                  </a:lnTo>
                  <a:lnTo>
                    <a:pt x="368807" y="0"/>
                  </a:lnTo>
                  <a:close/>
                </a:path>
              </a:pathLst>
            </a:custGeom>
            <a:solidFill>
              <a:srgbClr val="EF0E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505200" y="1761744"/>
              <a:ext cx="847344" cy="644651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7382002" y="0"/>
              <a:ext cx="50800" cy="6858000"/>
            </a:xfrm>
            <a:custGeom>
              <a:avLst/>
              <a:gdLst/>
              <a:ahLst/>
              <a:cxnLst/>
              <a:rect l="l" t="t" r="r" b="b"/>
              <a:pathLst>
                <a:path w="50800" h="6858000">
                  <a:moveTo>
                    <a:pt x="50800" y="0"/>
                  </a:moveTo>
                  <a:lnTo>
                    <a:pt x="38100" y="0"/>
                  </a:lnTo>
                  <a:lnTo>
                    <a:pt x="12700" y="0"/>
                  </a:lnTo>
                  <a:lnTo>
                    <a:pt x="0" y="0"/>
                  </a:lnTo>
                  <a:lnTo>
                    <a:pt x="0" y="6858000"/>
                  </a:lnTo>
                  <a:lnTo>
                    <a:pt x="12700" y="6858000"/>
                  </a:lnTo>
                  <a:lnTo>
                    <a:pt x="38100" y="6858000"/>
                  </a:lnTo>
                  <a:lnTo>
                    <a:pt x="50800" y="6858000"/>
                  </a:lnTo>
                  <a:lnTo>
                    <a:pt x="50800" y="0"/>
                  </a:lnTo>
                  <a:close/>
                </a:path>
              </a:pathLst>
            </a:custGeom>
            <a:solidFill>
              <a:srgbClr val="EF0E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5263134" y="2525648"/>
            <a:ext cx="1793239" cy="1355725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645795" marR="294005" indent="-234950">
              <a:lnSpc>
                <a:spcPts val="1730"/>
              </a:lnSpc>
              <a:spcBef>
                <a:spcPts val="310"/>
              </a:spcBef>
            </a:pPr>
            <a:r>
              <a:rPr sz="1600" spc="145" dirty="0">
                <a:solidFill>
                  <a:srgbClr val="FFFFFF"/>
                </a:solidFill>
                <a:latin typeface="Tahoma"/>
                <a:cs typeface="Tahoma"/>
              </a:rPr>
              <a:t>Приступы </a:t>
            </a:r>
            <a:r>
              <a:rPr sz="1600" spc="125" dirty="0">
                <a:solidFill>
                  <a:srgbClr val="FFFFFF"/>
                </a:solidFill>
                <a:latin typeface="Tahoma"/>
                <a:cs typeface="Tahoma"/>
              </a:rPr>
              <a:t>гнева</a:t>
            </a:r>
            <a:endParaRPr sz="1600">
              <a:latin typeface="Tahoma"/>
              <a:cs typeface="Tahoma"/>
            </a:endParaRPr>
          </a:p>
          <a:p>
            <a:pPr marL="12700" marR="5080" algn="ctr">
              <a:lnSpc>
                <a:spcPts val="1510"/>
              </a:lnSpc>
              <a:spcBef>
                <a:spcPts val="775"/>
              </a:spcBef>
            </a:pPr>
            <a:r>
              <a:rPr sz="1400" spc="85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400" spc="-1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ответ</a:t>
            </a:r>
            <a:r>
              <a:rPr sz="1400" spc="-1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на</a:t>
            </a:r>
            <a:r>
              <a:rPr sz="1400" spc="-11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запреты пользоваться телефоном,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планшетом</a:t>
            </a:r>
            <a:r>
              <a:rPr sz="14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60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400" spc="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25" dirty="0">
                <a:solidFill>
                  <a:srgbClr val="FFFFFF"/>
                </a:solidFill>
                <a:latin typeface="Verdana"/>
                <a:cs typeface="Verdana"/>
              </a:rPr>
              <a:t>пр.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931667" y="2521153"/>
            <a:ext cx="1580515" cy="1372870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85420" marR="148590" algn="ctr">
              <a:lnSpc>
                <a:spcPts val="1730"/>
              </a:lnSpc>
              <a:spcBef>
                <a:spcPts val="315"/>
              </a:spcBef>
            </a:pPr>
            <a:r>
              <a:rPr sz="1600" spc="170" dirty="0">
                <a:solidFill>
                  <a:srgbClr val="FFFFFF"/>
                </a:solidFill>
                <a:latin typeface="Tahoma"/>
                <a:cs typeface="Tahoma"/>
              </a:rPr>
              <a:t>Изменение </a:t>
            </a:r>
            <a:r>
              <a:rPr sz="1600" spc="150" dirty="0">
                <a:solidFill>
                  <a:srgbClr val="FFFFFF"/>
                </a:solidFill>
                <a:latin typeface="Tahoma"/>
                <a:cs typeface="Tahoma"/>
              </a:rPr>
              <a:t>пищевого поведения</a:t>
            </a:r>
            <a:endParaRPr sz="1600">
              <a:latin typeface="Tahoma"/>
              <a:cs typeface="Tahoma"/>
            </a:endParaRPr>
          </a:p>
          <a:p>
            <a:pPr marL="225425">
              <a:lnSpc>
                <a:spcPts val="1595"/>
              </a:lnSpc>
              <a:spcBef>
                <a:spcPts val="490"/>
              </a:spcBef>
            </a:pP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Постоянное</a:t>
            </a:r>
            <a:endParaRPr sz="1400">
              <a:latin typeface="Verdana"/>
              <a:cs typeface="Verdana"/>
            </a:endParaRPr>
          </a:p>
          <a:p>
            <a:pPr marL="12700" marR="5080" indent="205740">
              <a:lnSpc>
                <a:spcPts val="1510"/>
              </a:lnSpc>
              <a:spcBef>
                <a:spcPts val="110"/>
              </a:spcBef>
            </a:pP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переедание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или</a:t>
            </a:r>
            <a:r>
              <a:rPr sz="1400" spc="-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отказ</a:t>
            </a:r>
            <a:r>
              <a:rPr sz="1400" spc="-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от</a:t>
            </a:r>
            <a:r>
              <a:rPr sz="1400" spc="-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25" dirty="0">
                <a:solidFill>
                  <a:srgbClr val="FFFFFF"/>
                </a:solidFill>
                <a:latin typeface="Verdana"/>
                <a:cs typeface="Verdana"/>
              </a:rPr>
              <a:t>еды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1653519" y="6401206"/>
            <a:ext cx="13081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0" dirty="0">
                <a:solidFill>
                  <a:srgbClr val="FFFFFF"/>
                </a:solidFill>
                <a:latin typeface="Verdana"/>
                <a:cs typeface="Verdana"/>
              </a:rPr>
              <a:t>7</a:t>
            </a:r>
            <a:endParaRPr sz="1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6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6841363" y="3024632"/>
            <a:ext cx="4261485" cy="18910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нарастание</a:t>
            </a:r>
            <a:r>
              <a:rPr sz="1800" spc="-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тревоги,</a:t>
            </a:r>
            <a:r>
              <a:rPr sz="1800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беспокойства, раздражительности</a:t>
            </a:r>
            <a:endParaRPr sz="1800">
              <a:latin typeface="Verdana"/>
              <a:cs typeface="Verdana"/>
            </a:endParaRPr>
          </a:p>
          <a:p>
            <a:pPr marL="25400">
              <a:lnSpc>
                <a:spcPct val="100000"/>
              </a:lnSpc>
              <a:spcBef>
                <a:spcPts val="595"/>
              </a:spcBef>
            </a:pPr>
            <a:r>
              <a:rPr sz="1800" spc="45" dirty="0">
                <a:solidFill>
                  <a:srgbClr val="FFFFFF"/>
                </a:solidFill>
                <a:latin typeface="Verdana"/>
                <a:cs typeface="Verdana"/>
              </a:rPr>
              <a:t>дрожание</a:t>
            </a:r>
            <a:r>
              <a:rPr sz="1800" spc="-1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25" dirty="0">
                <a:solidFill>
                  <a:srgbClr val="FFFFFF"/>
                </a:solidFill>
                <a:latin typeface="Verdana"/>
                <a:cs typeface="Verdana"/>
              </a:rPr>
              <a:t>рук</a:t>
            </a:r>
            <a:endParaRPr sz="1800">
              <a:latin typeface="Verdana"/>
              <a:cs typeface="Verdana"/>
            </a:endParaRPr>
          </a:p>
          <a:p>
            <a:pPr marL="21590" marR="1607185" indent="3810">
              <a:lnSpc>
                <a:spcPct val="176100"/>
              </a:lnSpc>
            </a:pP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хаотичная</a:t>
            </a:r>
            <a:r>
              <a:rPr sz="1800" spc="-1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активность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боль</a:t>
            </a:r>
            <a:r>
              <a:rPr sz="1800" spc="-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800" spc="-1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желудке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825488" y="707897"/>
            <a:ext cx="5069840" cy="12541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головные</a:t>
            </a:r>
            <a:r>
              <a:rPr sz="1800" spc="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35" dirty="0">
                <a:solidFill>
                  <a:srgbClr val="FFFFFF"/>
                </a:solidFill>
                <a:latin typeface="Verdana"/>
                <a:cs typeface="Verdana"/>
              </a:rPr>
              <a:t>боли</a:t>
            </a:r>
            <a:endParaRPr sz="1800">
              <a:latin typeface="Verdana"/>
              <a:cs typeface="Verdana"/>
            </a:endParaRPr>
          </a:p>
          <a:p>
            <a:pPr marL="12700" marR="5080" indent="8890">
              <a:lnSpc>
                <a:spcPct val="173900"/>
              </a:lnSpc>
            </a:pP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избегание</a:t>
            </a:r>
            <a:r>
              <a:rPr sz="1800" spc="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60" dirty="0">
                <a:solidFill>
                  <a:srgbClr val="FFFFFF"/>
                </a:solidFill>
                <a:latin typeface="Verdana"/>
                <a:cs typeface="Verdana"/>
              </a:rPr>
              <a:t>прямого</a:t>
            </a:r>
            <a:r>
              <a:rPr sz="1800" spc="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dirty="0">
                <a:solidFill>
                  <a:srgbClr val="FFFFFF"/>
                </a:solidFill>
                <a:latin typeface="Verdana"/>
                <a:cs typeface="Verdana"/>
              </a:rPr>
              <a:t>зрительного</a:t>
            </a:r>
            <a:r>
              <a:rPr sz="1800" spc="10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контакта </a:t>
            </a:r>
            <a:r>
              <a:rPr sz="1800" spc="10" dirty="0">
                <a:solidFill>
                  <a:srgbClr val="FFFFFF"/>
                </a:solidFill>
                <a:latin typeface="Verdana"/>
                <a:cs typeface="Verdana"/>
              </a:rPr>
              <a:t>нарушение</a:t>
            </a:r>
            <a:r>
              <a:rPr sz="1800" spc="1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10" dirty="0">
                <a:solidFill>
                  <a:srgbClr val="FFFFFF"/>
                </a:solidFill>
                <a:latin typeface="Verdana"/>
                <a:cs typeface="Verdana"/>
              </a:rPr>
              <a:t>концентрации</a:t>
            </a:r>
            <a:r>
              <a:rPr sz="1800" spc="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35" dirty="0">
                <a:solidFill>
                  <a:srgbClr val="FFFFFF"/>
                </a:solidFill>
                <a:latin typeface="Verdana"/>
                <a:cs typeface="Verdana"/>
              </a:rPr>
              <a:t>внимания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448561" y="5334101"/>
            <a:ext cx="9376410" cy="1245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000" spc="960" dirty="0">
                <a:solidFill>
                  <a:srgbClr val="FFFFFF"/>
                </a:solidFill>
                <a:latin typeface="Tahoma"/>
                <a:cs typeface="Tahoma"/>
              </a:rPr>
              <a:t>Синдром</a:t>
            </a:r>
            <a:r>
              <a:rPr sz="8000" spc="-3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8000" spc="810" dirty="0">
                <a:solidFill>
                  <a:srgbClr val="FFFFFF"/>
                </a:solidFill>
                <a:latin typeface="Tahoma"/>
                <a:cs typeface="Tahoma"/>
              </a:rPr>
              <a:t>отмены</a:t>
            </a:r>
            <a:endParaRPr sz="8000">
              <a:latin typeface="Tahoma"/>
              <a:cs typeface="Tahoma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472940" y="848867"/>
            <a:ext cx="2312670" cy="4052570"/>
          </a:xfrm>
          <a:custGeom>
            <a:avLst/>
            <a:gdLst/>
            <a:ahLst/>
            <a:cxnLst/>
            <a:rect l="l" t="t" r="r" b="b"/>
            <a:pathLst>
              <a:path w="2312670" h="4052570">
                <a:moveTo>
                  <a:pt x="2282190" y="57150"/>
                </a:moveTo>
                <a:lnTo>
                  <a:pt x="2265464" y="16725"/>
                </a:lnTo>
                <a:lnTo>
                  <a:pt x="2225040" y="0"/>
                </a:lnTo>
                <a:lnTo>
                  <a:pt x="2202764" y="4483"/>
                </a:lnTo>
                <a:lnTo>
                  <a:pt x="2184603" y="16725"/>
                </a:lnTo>
                <a:lnTo>
                  <a:pt x="2172360" y="34886"/>
                </a:lnTo>
                <a:lnTo>
                  <a:pt x="2171712" y="38100"/>
                </a:lnTo>
                <a:lnTo>
                  <a:pt x="1141095" y="38100"/>
                </a:lnTo>
                <a:lnTo>
                  <a:pt x="1133665" y="39598"/>
                </a:lnTo>
                <a:lnTo>
                  <a:pt x="1127607" y="43675"/>
                </a:lnTo>
                <a:lnTo>
                  <a:pt x="1123530" y="49733"/>
                </a:lnTo>
                <a:lnTo>
                  <a:pt x="1122045" y="57150"/>
                </a:lnTo>
                <a:lnTo>
                  <a:pt x="1122045" y="187579"/>
                </a:lnTo>
                <a:lnTo>
                  <a:pt x="110451" y="187579"/>
                </a:lnTo>
                <a:lnTo>
                  <a:pt x="109816" y="184416"/>
                </a:lnTo>
                <a:lnTo>
                  <a:pt x="97574" y="166243"/>
                </a:lnTo>
                <a:lnTo>
                  <a:pt x="79413" y="153987"/>
                </a:lnTo>
                <a:lnTo>
                  <a:pt x="57150" y="149479"/>
                </a:lnTo>
                <a:lnTo>
                  <a:pt x="34874" y="153987"/>
                </a:lnTo>
                <a:lnTo>
                  <a:pt x="16713" y="166243"/>
                </a:lnTo>
                <a:lnTo>
                  <a:pt x="4470" y="184416"/>
                </a:lnTo>
                <a:lnTo>
                  <a:pt x="0" y="206629"/>
                </a:lnTo>
                <a:lnTo>
                  <a:pt x="4470" y="228904"/>
                </a:lnTo>
                <a:lnTo>
                  <a:pt x="16713" y="247065"/>
                </a:lnTo>
                <a:lnTo>
                  <a:pt x="34874" y="259308"/>
                </a:lnTo>
                <a:lnTo>
                  <a:pt x="57150" y="263779"/>
                </a:lnTo>
                <a:lnTo>
                  <a:pt x="79413" y="259308"/>
                </a:lnTo>
                <a:lnTo>
                  <a:pt x="97574" y="247065"/>
                </a:lnTo>
                <a:lnTo>
                  <a:pt x="109816" y="228904"/>
                </a:lnTo>
                <a:lnTo>
                  <a:pt x="110464" y="225679"/>
                </a:lnTo>
                <a:lnTo>
                  <a:pt x="1141095" y="225679"/>
                </a:lnTo>
                <a:lnTo>
                  <a:pt x="1148511" y="224193"/>
                </a:lnTo>
                <a:lnTo>
                  <a:pt x="1154569" y="220116"/>
                </a:lnTo>
                <a:lnTo>
                  <a:pt x="1158646" y="214058"/>
                </a:lnTo>
                <a:lnTo>
                  <a:pt x="1160145" y="206629"/>
                </a:lnTo>
                <a:lnTo>
                  <a:pt x="1160145" y="187579"/>
                </a:lnTo>
                <a:lnTo>
                  <a:pt x="1160145" y="76200"/>
                </a:lnTo>
                <a:lnTo>
                  <a:pt x="2171712" y="76200"/>
                </a:lnTo>
                <a:lnTo>
                  <a:pt x="2172360" y="79425"/>
                </a:lnTo>
                <a:lnTo>
                  <a:pt x="2184603" y="97586"/>
                </a:lnTo>
                <a:lnTo>
                  <a:pt x="2202764" y="109829"/>
                </a:lnTo>
                <a:lnTo>
                  <a:pt x="2225040" y="114300"/>
                </a:lnTo>
                <a:lnTo>
                  <a:pt x="2247303" y="109829"/>
                </a:lnTo>
                <a:lnTo>
                  <a:pt x="2265464" y="97586"/>
                </a:lnTo>
                <a:lnTo>
                  <a:pt x="2277707" y="79425"/>
                </a:lnTo>
                <a:lnTo>
                  <a:pt x="2278354" y="76200"/>
                </a:lnTo>
                <a:lnTo>
                  <a:pt x="2282190" y="57150"/>
                </a:lnTo>
                <a:close/>
              </a:path>
              <a:path w="2312670" h="4052570">
                <a:moveTo>
                  <a:pt x="2282698" y="541782"/>
                </a:moveTo>
                <a:lnTo>
                  <a:pt x="2265972" y="501357"/>
                </a:lnTo>
                <a:lnTo>
                  <a:pt x="2225548" y="484632"/>
                </a:lnTo>
                <a:lnTo>
                  <a:pt x="2203323" y="489115"/>
                </a:lnTo>
                <a:lnTo>
                  <a:pt x="2185162" y="501357"/>
                </a:lnTo>
                <a:lnTo>
                  <a:pt x="2172893" y="519518"/>
                </a:lnTo>
                <a:lnTo>
                  <a:pt x="2172246" y="522732"/>
                </a:lnTo>
                <a:lnTo>
                  <a:pt x="1241933" y="522732"/>
                </a:lnTo>
                <a:lnTo>
                  <a:pt x="1234503" y="524230"/>
                </a:lnTo>
                <a:lnTo>
                  <a:pt x="1228445" y="528307"/>
                </a:lnTo>
                <a:lnTo>
                  <a:pt x="1224368" y="534365"/>
                </a:lnTo>
                <a:lnTo>
                  <a:pt x="1222883" y="541782"/>
                </a:lnTo>
                <a:lnTo>
                  <a:pt x="1222883" y="661162"/>
                </a:lnTo>
                <a:lnTo>
                  <a:pt x="311632" y="661162"/>
                </a:lnTo>
                <a:lnTo>
                  <a:pt x="310984" y="657948"/>
                </a:lnTo>
                <a:lnTo>
                  <a:pt x="298742" y="639787"/>
                </a:lnTo>
                <a:lnTo>
                  <a:pt x="280581" y="627545"/>
                </a:lnTo>
                <a:lnTo>
                  <a:pt x="258318" y="623062"/>
                </a:lnTo>
                <a:lnTo>
                  <a:pt x="236042" y="627545"/>
                </a:lnTo>
                <a:lnTo>
                  <a:pt x="217881" y="639787"/>
                </a:lnTo>
                <a:lnTo>
                  <a:pt x="205638" y="657948"/>
                </a:lnTo>
                <a:lnTo>
                  <a:pt x="201168" y="680212"/>
                </a:lnTo>
                <a:lnTo>
                  <a:pt x="205638" y="702437"/>
                </a:lnTo>
                <a:lnTo>
                  <a:pt x="217881" y="720598"/>
                </a:lnTo>
                <a:lnTo>
                  <a:pt x="236042" y="732866"/>
                </a:lnTo>
                <a:lnTo>
                  <a:pt x="258318" y="737362"/>
                </a:lnTo>
                <a:lnTo>
                  <a:pt x="280581" y="732866"/>
                </a:lnTo>
                <a:lnTo>
                  <a:pt x="298742" y="720598"/>
                </a:lnTo>
                <a:lnTo>
                  <a:pt x="310984" y="702437"/>
                </a:lnTo>
                <a:lnTo>
                  <a:pt x="311619" y="699262"/>
                </a:lnTo>
                <a:lnTo>
                  <a:pt x="1241933" y="699262"/>
                </a:lnTo>
                <a:lnTo>
                  <a:pt x="1249349" y="697750"/>
                </a:lnTo>
                <a:lnTo>
                  <a:pt x="1255407" y="693648"/>
                </a:lnTo>
                <a:lnTo>
                  <a:pt x="1259484" y="687590"/>
                </a:lnTo>
                <a:lnTo>
                  <a:pt x="1260983" y="680212"/>
                </a:lnTo>
                <a:lnTo>
                  <a:pt x="1260983" y="661162"/>
                </a:lnTo>
                <a:lnTo>
                  <a:pt x="1260983" y="560832"/>
                </a:lnTo>
                <a:lnTo>
                  <a:pt x="2172233" y="560832"/>
                </a:lnTo>
                <a:lnTo>
                  <a:pt x="2172893" y="564057"/>
                </a:lnTo>
                <a:lnTo>
                  <a:pt x="2185162" y="582218"/>
                </a:lnTo>
                <a:lnTo>
                  <a:pt x="2203323" y="594461"/>
                </a:lnTo>
                <a:lnTo>
                  <a:pt x="2225548" y="598932"/>
                </a:lnTo>
                <a:lnTo>
                  <a:pt x="2247811" y="594461"/>
                </a:lnTo>
                <a:lnTo>
                  <a:pt x="2265972" y="582218"/>
                </a:lnTo>
                <a:lnTo>
                  <a:pt x="2278215" y="564057"/>
                </a:lnTo>
                <a:lnTo>
                  <a:pt x="2278862" y="560832"/>
                </a:lnTo>
                <a:lnTo>
                  <a:pt x="2282698" y="541782"/>
                </a:lnTo>
                <a:close/>
              </a:path>
              <a:path w="2312670" h="4052570">
                <a:moveTo>
                  <a:pt x="2291588" y="1009650"/>
                </a:moveTo>
                <a:lnTo>
                  <a:pt x="2287727" y="990600"/>
                </a:lnTo>
                <a:lnTo>
                  <a:pt x="2287079" y="987386"/>
                </a:lnTo>
                <a:lnTo>
                  <a:pt x="2274811" y="969225"/>
                </a:lnTo>
                <a:lnTo>
                  <a:pt x="2256650" y="956983"/>
                </a:lnTo>
                <a:lnTo>
                  <a:pt x="2234438" y="952500"/>
                </a:lnTo>
                <a:lnTo>
                  <a:pt x="2212162" y="956983"/>
                </a:lnTo>
                <a:lnTo>
                  <a:pt x="2194001" y="969225"/>
                </a:lnTo>
                <a:lnTo>
                  <a:pt x="2181758" y="987386"/>
                </a:lnTo>
                <a:lnTo>
                  <a:pt x="2181110" y="990600"/>
                </a:lnTo>
                <a:lnTo>
                  <a:pt x="1228852" y="990600"/>
                </a:lnTo>
                <a:lnTo>
                  <a:pt x="1221422" y="992098"/>
                </a:lnTo>
                <a:lnTo>
                  <a:pt x="1215364" y="996175"/>
                </a:lnTo>
                <a:lnTo>
                  <a:pt x="1211287" y="1002233"/>
                </a:lnTo>
                <a:lnTo>
                  <a:pt x="1209802" y="1009650"/>
                </a:lnTo>
                <a:lnTo>
                  <a:pt x="1209802" y="1129284"/>
                </a:lnTo>
                <a:lnTo>
                  <a:pt x="276567" y="1129284"/>
                </a:lnTo>
                <a:lnTo>
                  <a:pt x="275932" y="1126121"/>
                </a:lnTo>
                <a:lnTo>
                  <a:pt x="263690" y="1107948"/>
                </a:lnTo>
                <a:lnTo>
                  <a:pt x="245529" y="1095692"/>
                </a:lnTo>
                <a:lnTo>
                  <a:pt x="223266" y="1091184"/>
                </a:lnTo>
                <a:lnTo>
                  <a:pt x="200990" y="1095692"/>
                </a:lnTo>
                <a:lnTo>
                  <a:pt x="182829" y="1107948"/>
                </a:lnTo>
                <a:lnTo>
                  <a:pt x="170586" y="1126121"/>
                </a:lnTo>
                <a:lnTo>
                  <a:pt x="166116" y="1148334"/>
                </a:lnTo>
                <a:lnTo>
                  <a:pt x="170586" y="1170609"/>
                </a:lnTo>
                <a:lnTo>
                  <a:pt x="182829" y="1188770"/>
                </a:lnTo>
                <a:lnTo>
                  <a:pt x="200990" y="1201013"/>
                </a:lnTo>
                <a:lnTo>
                  <a:pt x="223266" y="1205484"/>
                </a:lnTo>
                <a:lnTo>
                  <a:pt x="245529" y="1201013"/>
                </a:lnTo>
                <a:lnTo>
                  <a:pt x="263690" y="1188770"/>
                </a:lnTo>
                <a:lnTo>
                  <a:pt x="275932" y="1170609"/>
                </a:lnTo>
                <a:lnTo>
                  <a:pt x="276580" y="1167384"/>
                </a:lnTo>
                <a:lnTo>
                  <a:pt x="1228852" y="1167384"/>
                </a:lnTo>
                <a:lnTo>
                  <a:pt x="1236268" y="1165898"/>
                </a:lnTo>
                <a:lnTo>
                  <a:pt x="1242326" y="1161821"/>
                </a:lnTo>
                <a:lnTo>
                  <a:pt x="1246403" y="1155763"/>
                </a:lnTo>
                <a:lnTo>
                  <a:pt x="1247902" y="1148334"/>
                </a:lnTo>
                <a:lnTo>
                  <a:pt x="1247902" y="1129284"/>
                </a:lnTo>
                <a:lnTo>
                  <a:pt x="1247902" y="1028700"/>
                </a:lnTo>
                <a:lnTo>
                  <a:pt x="2181110" y="1028700"/>
                </a:lnTo>
                <a:lnTo>
                  <a:pt x="2181758" y="1031925"/>
                </a:lnTo>
                <a:lnTo>
                  <a:pt x="2194001" y="1050086"/>
                </a:lnTo>
                <a:lnTo>
                  <a:pt x="2212162" y="1062329"/>
                </a:lnTo>
                <a:lnTo>
                  <a:pt x="2234438" y="1066800"/>
                </a:lnTo>
                <a:lnTo>
                  <a:pt x="2256650" y="1062329"/>
                </a:lnTo>
                <a:lnTo>
                  <a:pt x="2274811" y="1050086"/>
                </a:lnTo>
                <a:lnTo>
                  <a:pt x="2287079" y="1031925"/>
                </a:lnTo>
                <a:lnTo>
                  <a:pt x="2287727" y="1028700"/>
                </a:lnTo>
                <a:lnTo>
                  <a:pt x="2291588" y="1009650"/>
                </a:lnTo>
                <a:close/>
              </a:path>
              <a:path w="2312670" h="4052570">
                <a:moveTo>
                  <a:pt x="2301875" y="2995422"/>
                </a:moveTo>
                <a:lnTo>
                  <a:pt x="2285149" y="2954998"/>
                </a:lnTo>
                <a:lnTo>
                  <a:pt x="2244725" y="2938272"/>
                </a:lnTo>
                <a:lnTo>
                  <a:pt x="2222500" y="2942755"/>
                </a:lnTo>
                <a:lnTo>
                  <a:pt x="2204339" y="2954998"/>
                </a:lnTo>
                <a:lnTo>
                  <a:pt x="2192070" y="2973159"/>
                </a:lnTo>
                <a:lnTo>
                  <a:pt x="2191423" y="2976372"/>
                </a:lnTo>
                <a:lnTo>
                  <a:pt x="1774317" y="2976372"/>
                </a:lnTo>
                <a:lnTo>
                  <a:pt x="1766887" y="2977870"/>
                </a:lnTo>
                <a:lnTo>
                  <a:pt x="1760829" y="2981947"/>
                </a:lnTo>
                <a:lnTo>
                  <a:pt x="1756752" y="2988005"/>
                </a:lnTo>
                <a:lnTo>
                  <a:pt x="1755267" y="2995422"/>
                </a:lnTo>
                <a:lnTo>
                  <a:pt x="1755267" y="3041269"/>
                </a:lnTo>
                <a:lnTo>
                  <a:pt x="1357096" y="3041269"/>
                </a:lnTo>
                <a:lnTo>
                  <a:pt x="1356448" y="3038056"/>
                </a:lnTo>
                <a:lnTo>
                  <a:pt x="1344206" y="3019895"/>
                </a:lnTo>
                <a:lnTo>
                  <a:pt x="1326045" y="3007652"/>
                </a:lnTo>
                <a:lnTo>
                  <a:pt x="1303782" y="3003169"/>
                </a:lnTo>
                <a:lnTo>
                  <a:pt x="1281506" y="3007652"/>
                </a:lnTo>
                <a:lnTo>
                  <a:pt x="1263345" y="3019895"/>
                </a:lnTo>
                <a:lnTo>
                  <a:pt x="1251102" y="3038056"/>
                </a:lnTo>
                <a:lnTo>
                  <a:pt x="1246632" y="3060319"/>
                </a:lnTo>
                <a:lnTo>
                  <a:pt x="1251102" y="3082594"/>
                </a:lnTo>
                <a:lnTo>
                  <a:pt x="1263345" y="3100755"/>
                </a:lnTo>
                <a:lnTo>
                  <a:pt x="1281506" y="3112998"/>
                </a:lnTo>
                <a:lnTo>
                  <a:pt x="1303782" y="3117469"/>
                </a:lnTo>
                <a:lnTo>
                  <a:pt x="1326045" y="3112998"/>
                </a:lnTo>
                <a:lnTo>
                  <a:pt x="1344206" y="3100755"/>
                </a:lnTo>
                <a:lnTo>
                  <a:pt x="1356448" y="3082594"/>
                </a:lnTo>
                <a:lnTo>
                  <a:pt x="1357096" y="3079369"/>
                </a:lnTo>
                <a:lnTo>
                  <a:pt x="1774317" y="3079369"/>
                </a:lnTo>
                <a:lnTo>
                  <a:pt x="1781733" y="3077883"/>
                </a:lnTo>
                <a:lnTo>
                  <a:pt x="1787791" y="3073806"/>
                </a:lnTo>
                <a:lnTo>
                  <a:pt x="1791868" y="3067748"/>
                </a:lnTo>
                <a:lnTo>
                  <a:pt x="1793367" y="3060319"/>
                </a:lnTo>
                <a:lnTo>
                  <a:pt x="1793367" y="3041269"/>
                </a:lnTo>
                <a:lnTo>
                  <a:pt x="1793367" y="3014472"/>
                </a:lnTo>
                <a:lnTo>
                  <a:pt x="2191410" y="3014472"/>
                </a:lnTo>
                <a:lnTo>
                  <a:pt x="2192070" y="3017697"/>
                </a:lnTo>
                <a:lnTo>
                  <a:pt x="2204339" y="3035858"/>
                </a:lnTo>
                <a:lnTo>
                  <a:pt x="2222500" y="3048101"/>
                </a:lnTo>
                <a:lnTo>
                  <a:pt x="2244725" y="3052572"/>
                </a:lnTo>
                <a:lnTo>
                  <a:pt x="2266988" y="3048101"/>
                </a:lnTo>
                <a:lnTo>
                  <a:pt x="2285149" y="3035858"/>
                </a:lnTo>
                <a:lnTo>
                  <a:pt x="2297392" y="3017697"/>
                </a:lnTo>
                <a:lnTo>
                  <a:pt x="2298039" y="3014472"/>
                </a:lnTo>
                <a:lnTo>
                  <a:pt x="2301875" y="2995422"/>
                </a:lnTo>
                <a:close/>
              </a:path>
              <a:path w="2312670" h="4052570">
                <a:moveTo>
                  <a:pt x="2302256" y="3947922"/>
                </a:moveTo>
                <a:lnTo>
                  <a:pt x="2298395" y="3928872"/>
                </a:lnTo>
                <a:lnTo>
                  <a:pt x="2297747" y="3925659"/>
                </a:lnTo>
                <a:lnTo>
                  <a:pt x="2285492" y="3907498"/>
                </a:lnTo>
                <a:lnTo>
                  <a:pt x="2267318" y="3895255"/>
                </a:lnTo>
                <a:lnTo>
                  <a:pt x="2245106" y="3890772"/>
                </a:lnTo>
                <a:lnTo>
                  <a:pt x="2222830" y="3895255"/>
                </a:lnTo>
                <a:lnTo>
                  <a:pt x="2204669" y="3907498"/>
                </a:lnTo>
                <a:lnTo>
                  <a:pt x="2192426" y="3925659"/>
                </a:lnTo>
                <a:lnTo>
                  <a:pt x="2191778" y="3928872"/>
                </a:lnTo>
                <a:lnTo>
                  <a:pt x="1817878" y="3928872"/>
                </a:lnTo>
                <a:lnTo>
                  <a:pt x="1810448" y="3930370"/>
                </a:lnTo>
                <a:lnTo>
                  <a:pt x="1804390" y="3934447"/>
                </a:lnTo>
                <a:lnTo>
                  <a:pt x="1800313" y="3940505"/>
                </a:lnTo>
                <a:lnTo>
                  <a:pt x="1798828" y="3947922"/>
                </a:lnTo>
                <a:lnTo>
                  <a:pt x="1798828" y="3975862"/>
                </a:lnTo>
                <a:lnTo>
                  <a:pt x="1443964" y="3975862"/>
                </a:lnTo>
                <a:lnTo>
                  <a:pt x="1443316" y="3972649"/>
                </a:lnTo>
                <a:lnTo>
                  <a:pt x="1431074" y="3954488"/>
                </a:lnTo>
                <a:lnTo>
                  <a:pt x="1412913" y="3942245"/>
                </a:lnTo>
                <a:lnTo>
                  <a:pt x="1390650" y="3937762"/>
                </a:lnTo>
                <a:lnTo>
                  <a:pt x="1368374" y="3942245"/>
                </a:lnTo>
                <a:lnTo>
                  <a:pt x="1350213" y="3954488"/>
                </a:lnTo>
                <a:lnTo>
                  <a:pt x="1337970" y="3972649"/>
                </a:lnTo>
                <a:lnTo>
                  <a:pt x="1333500" y="3994912"/>
                </a:lnTo>
                <a:lnTo>
                  <a:pt x="1337970" y="4017137"/>
                </a:lnTo>
                <a:lnTo>
                  <a:pt x="1350213" y="4035298"/>
                </a:lnTo>
                <a:lnTo>
                  <a:pt x="1368374" y="4047566"/>
                </a:lnTo>
                <a:lnTo>
                  <a:pt x="1390650" y="4052062"/>
                </a:lnTo>
                <a:lnTo>
                  <a:pt x="1412913" y="4047566"/>
                </a:lnTo>
                <a:lnTo>
                  <a:pt x="1431074" y="4035298"/>
                </a:lnTo>
                <a:lnTo>
                  <a:pt x="1443316" y="4017137"/>
                </a:lnTo>
                <a:lnTo>
                  <a:pt x="1443951" y="4013962"/>
                </a:lnTo>
                <a:lnTo>
                  <a:pt x="1817878" y="4013962"/>
                </a:lnTo>
                <a:lnTo>
                  <a:pt x="1825294" y="4012476"/>
                </a:lnTo>
                <a:lnTo>
                  <a:pt x="1831352" y="4008399"/>
                </a:lnTo>
                <a:lnTo>
                  <a:pt x="1835429" y="4002341"/>
                </a:lnTo>
                <a:lnTo>
                  <a:pt x="1836928" y="3994912"/>
                </a:lnTo>
                <a:lnTo>
                  <a:pt x="1836928" y="3975862"/>
                </a:lnTo>
                <a:lnTo>
                  <a:pt x="1836928" y="3966972"/>
                </a:lnTo>
                <a:lnTo>
                  <a:pt x="2191778" y="3966972"/>
                </a:lnTo>
                <a:lnTo>
                  <a:pt x="2192426" y="3970197"/>
                </a:lnTo>
                <a:lnTo>
                  <a:pt x="2204669" y="3988358"/>
                </a:lnTo>
                <a:lnTo>
                  <a:pt x="2222830" y="4000601"/>
                </a:lnTo>
                <a:lnTo>
                  <a:pt x="2245106" y="4005072"/>
                </a:lnTo>
                <a:lnTo>
                  <a:pt x="2267318" y="4000601"/>
                </a:lnTo>
                <a:lnTo>
                  <a:pt x="2285492" y="3988358"/>
                </a:lnTo>
                <a:lnTo>
                  <a:pt x="2297747" y="3970197"/>
                </a:lnTo>
                <a:lnTo>
                  <a:pt x="2298395" y="3966972"/>
                </a:lnTo>
                <a:lnTo>
                  <a:pt x="2302256" y="3947922"/>
                </a:lnTo>
                <a:close/>
              </a:path>
              <a:path w="2312670" h="4052570">
                <a:moveTo>
                  <a:pt x="2302256" y="3472434"/>
                </a:moveTo>
                <a:lnTo>
                  <a:pt x="2298395" y="3453384"/>
                </a:lnTo>
                <a:lnTo>
                  <a:pt x="2297747" y="3450171"/>
                </a:lnTo>
                <a:lnTo>
                  <a:pt x="2285492" y="3432010"/>
                </a:lnTo>
                <a:lnTo>
                  <a:pt x="2267318" y="3419767"/>
                </a:lnTo>
                <a:lnTo>
                  <a:pt x="2245106" y="3415284"/>
                </a:lnTo>
                <a:lnTo>
                  <a:pt x="2222830" y="3419767"/>
                </a:lnTo>
                <a:lnTo>
                  <a:pt x="2204669" y="3432010"/>
                </a:lnTo>
                <a:lnTo>
                  <a:pt x="2192426" y="3450171"/>
                </a:lnTo>
                <a:lnTo>
                  <a:pt x="2191778" y="3453384"/>
                </a:lnTo>
                <a:lnTo>
                  <a:pt x="1817878" y="3453384"/>
                </a:lnTo>
                <a:lnTo>
                  <a:pt x="1810448" y="3454882"/>
                </a:lnTo>
                <a:lnTo>
                  <a:pt x="1804390" y="3458959"/>
                </a:lnTo>
                <a:lnTo>
                  <a:pt x="1800313" y="3465017"/>
                </a:lnTo>
                <a:lnTo>
                  <a:pt x="1798828" y="3472434"/>
                </a:lnTo>
                <a:lnTo>
                  <a:pt x="1798828" y="3528060"/>
                </a:lnTo>
                <a:lnTo>
                  <a:pt x="1443964" y="3528060"/>
                </a:lnTo>
                <a:lnTo>
                  <a:pt x="1443316" y="3524847"/>
                </a:lnTo>
                <a:lnTo>
                  <a:pt x="1431074" y="3506686"/>
                </a:lnTo>
                <a:lnTo>
                  <a:pt x="1412913" y="3494443"/>
                </a:lnTo>
                <a:lnTo>
                  <a:pt x="1390650" y="3489960"/>
                </a:lnTo>
                <a:lnTo>
                  <a:pt x="1368374" y="3494443"/>
                </a:lnTo>
                <a:lnTo>
                  <a:pt x="1350213" y="3506686"/>
                </a:lnTo>
                <a:lnTo>
                  <a:pt x="1337970" y="3524847"/>
                </a:lnTo>
                <a:lnTo>
                  <a:pt x="1333500" y="3547110"/>
                </a:lnTo>
                <a:lnTo>
                  <a:pt x="1337970" y="3569335"/>
                </a:lnTo>
                <a:lnTo>
                  <a:pt x="1350213" y="3587496"/>
                </a:lnTo>
                <a:lnTo>
                  <a:pt x="1368374" y="3599764"/>
                </a:lnTo>
                <a:lnTo>
                  <a:pt x="1390650" y="3604260"/>
                </a:lnTo>
                <a:lnTo>
                  <a:pt x="1412913" y="3599764"/>
                </a:lnTo>
                <a:lnTo>
                  <a:pt x="1431074" y="3587496"/>
                </a:lnTo>
                <a:lnTo>
                  <a:pt x="1443316" y="3569335"/>
                </a:lnTo>
                <a:lnTo>
                  <a:pt x="1443951" y="3566160"/>
                </a:lnTo>
                <a:lnTo>
                  <a:pt x="1817878" y="3566160"/>
                </a:lnTo>
                <a:lnTo>
                  <a:pt x="1825294" y="3564674"/>
                </a:lnTo>
                <a:lnTo>
                  <a:pt x="1831352" y="3560597"/>
                </a:lnTo>
                <a:lnTo>
                  <a:pt x="1835429" y="3554539"/>
                </a:lnTo>
                <a:lnTo>
                  <a:pt x="1836928" y="3547110"/>
                </a:lnTo>
                <a:lnTo>
                  <a:pt x="1836928" y="3528060"/>
                </a:lnTo>
                <a:lnTo>
                  <a:pt x="1836928" y="3491484"/>
                </a:lnTo>
                <a:lnTo>
                  <a:pt x="2191778" y="3491484"/>
                </a:lnTo>
                <a:lnTo>
                  <a:pt x="2192426" y="3494709"/>
                </a:lnTo>
                <a:lnTo>
                  <a:pt x="2204669" y="3512870"/>
                </a:lnTo>
                <a:lnTo>
                  <a:pt x="2222830" y="3525113"/>
                </a:lnTo>
                <a:lnTo>
                  <a:pt x="2245106" y="3529584"/>
                </a:lnTo>
                <a:lnTo>
                  <a:pt x="2267318" y="3525113"/>
                </a:lnTo>
                <a:lnTo>
                  <a:pt x="2285492" y="3512870"/>
                </a:lnTo>
                <a:lnTo>
                  <a:pt x="2297747" y="3494709"/>
                </a:lnTo>
                <a:lnTo>
                  <a:pt x="2298395" y="3491484"/>
                </a:lnTo>
                <a:lnTo>
                  <a:pt x="2302256" y="3472434"/>
                </a:lnTo>
                <a:close/>
              </a:path>
              <a:path w="2312670" h="4052570">
                <a:moveTo>
                  <a:pt x="2312162" y="2519934"/>
                </a:moveTo>
                <a:lnTo>
                  <a:pt x="2295436" y="2479510"/>
                </a:lnTo>
                <a:lnTo>
                  <a:pt x="2255012" y="2462784"/>
                </a:lnTo>
                <a:lnTo>
                  <a:pt x="2232736" y="2467267"/>
                </a:lnTo>
                <a:lnTo>
                  <a:pt x="2214575" y="2479510"/>
                </a:lnTo>
                <a:lnTo>
                  <a:pt x="2202332" y="2497671"/>
                </a:lnTo>
                <a:lnTo>
                  <a:pt x="2201684" y="2500884"/>
                </a:lnTo>
                <a:lnTo>
                  <a:pt x="1711579" y="2500884"/>
                </a:lnTo>
                <a:lnTo>
                  <a:pt x="1704149" y="2502382"/>
                </a:lnTo>
                <a:lnTo>
                  <a:pt x="1698091" y="2506459"/>
                </a:lnTo>
                <a:lnTo>
                  <a:pt x="1694014" y="2512517"/>
                </a:lnTo>
                <a:lnTo>
                  <a:pt x="1692529" y="2519934"/>
                </a:lnTo>
                <a:lnTo>
                  <a:pt x="1692529" y="2566924"/>
                </a:lnTo>
                <a:lnTo>
                  <a:pt x="1221447" y="2566924"/>
                </a:lnTo>
                <a:lnTo>
                  <a:pt x="1220812" y="2563761"/>
                </a:lnTo>
                <a:lnTo>
                  <a:pt x="1208570" y="2545588"/>
                </a:lnTo>
                <a:lnTo>
                  <a:pt x="1190409" y="2533332"/>
                </a:lnTo>
                <a:lnTo>
                  <a:pt x="1168146" y="2528824"/>
                </a:lnTo>
                <a:lnTo>
                  <a:pt x="1145870" y="2533332"/>
                </a:lnTo>
                <a:lnTo>
                  <a:pt x="1127709" y="2545588"/>
                </a:lnTo>
                <a:lnTo>
                  <a:pt x="1115466" y="2563761"/>
                </a:lnTo>
                <a:lnTo>
                  <a:pt x="1110996" y="2585974"/>
                </a:lnTo>
                <a:lnTo>
                  <a:pt x="1115466" y="2608249"/>
                </a:lnTo>
                <a:lnTo>
                  <a:pt x="1127709" y="2626410"/>
                </a:lnTo>
                <a:lnTo>
                  <a:pt x="1145870" y="2638653"/>
                </a:lnTo>
                <a:lnTo>
                  <a:pt x="1168146" y="2643124"/>
                </a:lnTo>
                <a:lnTo>
                  <a:pt x="1190409" y="2638653"/>
                </a:lnTo>
                <a:lnTo>
                  <a:pt x="1208570" y="2626410"/>
                </a:lnTo>
                <a:lnTo>
                  <a:pt x="1220812" y="2608249"/>
                </a:lnTo>
                <a:lnTo>
                  <a:pt x="1221460" y="2605024"/>
                </a:lnTo>
                <a:lnTo>
                  <a:pt x="1711579" y="2605024"/>
                </a:lnTo>
                <a:lnTo>
                  <a:pt x="1718995" y="2603538"/>
                </a:lnTo>
                <a:lnTo>
                  <a:pt x="1725053" y="2599461"/>
                </a:lnTo>
                <a:lnTo>
                  <a:pt x="1729130" y="2593403"/>
                </a:lnTo>
                <a:lnTo>
                  <a:pt x="1730629" y="2585974"/>
                </a:lnTo>
                <a:lnTo>
                  <a:pt x="1730629" y="2566924"/>
                </a:lnTo>
                <a:lnTo>
                  <a:pt x="1730629" y="2538984"/>
                </a:lnTo>
                <a:lnTo>
                  <a:pt x="2201684" y="2538984"/>
                </a:lnTo>
                <a:lnTo>
                  <a:pt x="2202332" y="2542209"/>
                </a:lnTo>
                <a:lnTo>
                  <a:pt x="2214575" y="2560370"/>
                </a:lnTo>
                <a:lnTo>
                  <a:pt x="2232736" y="2572613"/>
                </a:lnTo>
                <a:lnTo>
                  <a:pt x="2255012" y="2577084"/>
                </a:lnTo>
                <a:lnTo>
                  <a:pt x="2277275" y="2572613"/>
                </a:lnTo>
                <a:lnTo>
                  <a:pt x="2295436" y="2560370"/>
                </a:lnTo>
                <a:lnTo>
                  <a:pt x="2307679" y="2542209"/>
                </a:lnTo>
                <a:lnTo>
                  <a:pt x="2308326" y="2538984"/>
                </a:lnTo>
                <a:lnTo>
                  <a:pt x="2312162" y="2519934"/>
                </a:lnTo>
                <a:close/>
              </a:path>
            </a:pathLst>
          </a:custGeom>
          <a:solidFill>
            <a:srgbClr val="EF0E7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1644376" y="6411874"/>
            <a:ext cx="13970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0" dirty="0">
                <a:solidFill>
                  <a:srgbClr val="FFFFFF"/>
                </a:solidFill>
                <a:latin typeface="Verdana"/>
                <a:cs typeface="Verdana"/>
              </a:rPr>
              <a:t>8</a:t>
            </a:r>
            <a:endParaRPr sz="1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3270" cy="1365885"/>
            <a:chOff x="0" y="0"/>
            <a:chExt cx="12193270" cy="1365885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10416540" cy="1323340"/>
            </a:xfrm>
            <a:custGeom>
              <a:avLst/>
              <a:gdLst/>
              <a:ahLst/>
              <a:cxnLst/>
              <a:rect l="l" t="t" r="r" b="b"/>
              <a:pathLst>
                <a:path w="10416540" h="1323340">
                  <a:moveTo>
                    <a:pt x="10416540" y="0"/>
                  </a:moveTo>
                  <a:lnTo>
                    <a:pt x="0" y="0"/>
                  </a:lnTo>
                  <a:lnTo>
                    <a:pt x="0" y="1322832"/>
                  </a:lnTo>
                  <a:lnTo>
                    <a:pt x="10416540" y="1322832"/>
                  </a:lnTo>
                  <a:lnTo>
                    <a:pt x="1041654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62" y="1314957"/>
              <a:ext cx="12192000" cy="50800"/>
            </a:xfrm>
            <a:custGeom>
              <a:avLst/>
              <a:gdLst/>
              <a:ahLst/>
              <a:cxnLst/>
              <a:rect l="l" t="t" r="r" b="b"/>
              <a:pathLst>
                <a:path w="12192000" h="50800">
                  <a:moveTo>
                    <a:pt x="12192000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0" y="38100"/>
                  </a:lnTo>
                  <a:lnTo>
                    <a:pt x="0" y="50800"/>
                  </a:lnTo>
                  <a:lnTo>
                    <a:pt x="12192000" y="50800"/>
                  </a:lnTo>
                  <a:lnTo>
                    <a:pt x="12192000" y="38100"/>
                  </a:lnTo>
                  <a:lnTo>
                    <a:pt x="12192000" y="12700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EF0E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1171752" y="5346953"/>
            <a:ext cx="214312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раздражительность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52550" y="3500754"/>
            <a:ext cx="3903345" cy="708025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 marR="5080">
              <a:lnSpc>
                <a:spcPts val="1730"/>
              </a:lnSpc>
              <a:spcBef>
                <a:spcPts val="310"/>
              </a:spcBef>
            </a:pP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потребность</a:t>
            </a:r>
            <a:r>
              <a:rPr sz="1600" spc="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600" spc="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увеличении</a:t>
            </a:r>
            <a:r>
              <a:rPr sz="1600" spc="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45" dirty="0">
                <a:solidFill>
                  <a:srgbClr val="FFFFFF"/>
                </a:solidFill>
                <a:latin typeface="Verdana"/>
                <a:cs typeface="Verdana"/>
              </a:rPr>
              <a:t>времени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пребывания</a:t>
            </a:r>
            <a:r>
              <a:rPr sz="1600" spc="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600" spc="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Интернете</a:t>
            </a:r>
            <a:r>
              <a:rPr sz="1600" spc="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Verdana"/>
                <a:cs typeface="Verdana"/>
              </a:rPr>
              <a:t>для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получения</a:t>
            </a:r>
            <a:r>
              <a:rPr sz="1600" spc="-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удовлетворения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52550" y="4419980"/>
            <a:ext cx="2828925" cy="708025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 marR="5080">
              <a:lnSpc>
                <a:spcPts val="1730"/>
              </a:lnSpc>
              <a:spcBef>
                <a:spcPts val="310"/>
              </a:spcBef>
            </a:pPr>
            <a:r>
              <a:rPr sz="1600" spc="10" dirty="0">
                <a:solidFill>
                  <a:srgbClr val="FFFFFF"/>
                </a:solidFill>
                <a:latin typeface="Verdana"/>
                <a:cs typeface="Verdana"/>
              </a:rPr>
              <a:t>повторяющиеся</a:t>
            </a:r>
            <a:r>
              <a:rPr sz="1600" spc="1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усилия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для</a:t>
            </a:r>
            <a:r>
              <a:rPr sz="1600" spc="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уменьшения</a:t>
            </a:r>
            <a:r>
              <a:rPr sz="1600" spc="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45" dirty="0">
                <a:solidFill>
                  <a:srgbClr val="FFFFFF"/>
                </a:solidFill>
                <a:latin typeface="Verdana"/>
                <a:cs typeface="Verdana"/>
              </a:rPr>
              <a:t>времени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пребывания</a:t>
            </a:r>
            <a:r>
              <a:rPr sz="1600" spc="-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600" spc="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Интернете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71752" y="6045504"/>
            <a:ext cx="117538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депрессия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399403" y="5963513"/>
            <a:ext cx="2966085" cy="488315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 marR="5080">
              <a:lnSpc>
                <a:spcPts val="1730"/>
              </a:lnSpc>
              <a:spcBef>
                <a:spcPts val="310"/>
              </a:spcBef>
            </a:pP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использование</a:t>
            </a:r>
            <a:r>
              <a:rPr sz="1600" spc="2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Интернета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для</a:t>
            </a:r>
            <a:r>
              <a:rPr sz="1600" spc="-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улучшения</a:t>
            </a:r>
            <a:r>
              <a:rPr sz="1600" spc="-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настроения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341490" y="4506214"/>
            <a:ext cx="4939030" cy="488315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 marR="5080">
              <a:lnSpc>
                <a:spcPts val="1730"/>
              </a:lnSpc>
              <a:spcBef>
                <a:spcPts val="310"/>
              </a:spcBef>
            </a:pP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работа</a:t>
            </a:r>
            <a:r>
              <a:rPr sz="16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70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600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отношения</a:t>
            </a:r>
            <a:r>
              <a:rPr sz="1600" spc="-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оказываются</a:t>
            </a:r>
            <a:r>
              <a:rPr sz="1600" spc="-25" dirty="0">
                <a:solidFill>
                  <a:srgbClr val="FFFFFF"/>
                </a:solidFill>
                <a:latin typeface="Verdana"/>
                <a:cs typeface="Verdana"/>
              </a:rPr>
              <a:t> под</a:t>
            </a:r>
            <a:r>
              <a:rPr sz="1600" spc="10" dirty="0">
                <a:solidFill>
                  <a:srgbClr val="FFFFFF"/>
                </a:solidFill>
                <a:latin typeface="Verdana"/>
                <a:cs typeface="Verdana"/>
              </a:rPr>
              <a:t> угрозой</a:t>
            </a:r>
            <a:r>
              <a:rPr sz="1600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6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Verdana"/>
                <a:cs typeface="Verdana"/>
              </a:rPr>
              <a:t>связи</a:t>
            </a:r>
            <a:r>
              <a:rPr sz="1600" spc="-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Verdana"/>
                <a:cs typeface="Verdana"/>
              </a:rPr>
              <a:t>с</a:t>
            </a:r>
            <a:r>
              <a:rPr sz="1600" spc="-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10" dirty="0">
                <a:solidFill>
                  <a:srgbClr val="FFFFFF"/>
                </a:solidFill>
                <a:latin typeface="Verdana"/>
                <a:cs typeface="Verdana"/>
              </a:rPr>
              <a:t>использованием</a:t>
            </a:r>
            <a:r>
              <a:rPr sz="16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Интернета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360667" y="5217667"/>
            <a:ext cx="4275455" cy="4883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825"/>
              </a:lnSpc>
              <a:spcBef>
                <a:spcPts val="95"/>
              </a:spcBef>
            </a:pP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обман</a:t>
            </a: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окружающих</a:t>
            </a:r>
            <a:r>
              <a:rPr sz="1600" spc="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относительно</a:t>
            </a:r>
            <a:endParaRPr sz="1600">
              <a:latin typeface="Verdana"/>
              <a:cs typeface="Verdana"/>
            </a:endParaRPr>
          </a:p>
          <a:p>
            <a:pPr marL="12700">
              <a:lnSpc>
                <a:spcPts val="1825"/>
              </a:lnSpc>
            </a:pP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длительности</a:t>
            </a:r>
            <a:r>
              <a:rPr sz="1600" spc="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пребывания</a:t>
            </a:r>
            <a:r>
              <a:rPr sz="1600" spc="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600" spc="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Интернете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152550" y="2788666"/>
            <a:ext cx="298259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озабоченность</a:t>
            </a:r>
            <a:r>
              <a:rPr sz="1600" spc="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Интернетом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61822" y="1710308"/>
            <a:ext cx="7733665" cy="880110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 marR="5080">
              <a:lnSpc>
                <a:spcPts val="2160"/>
              </a:lnSpc>
              <a:spcBef>
                <a:spcPts val="375"/>
              </a:spcBef>
            </a:pPr>
            <a:r>
              <a:rPr sz="2000" spc="70" dirty="0">
                <a:solidFill>
                  <a:srgbClr val="FFFFFF"/>
                </a:solidFill>
                <a:latin typeface="Verdana"/>
                <a:cs typeface="Verdana"/>
              </a:rPr>
              <a:t>Критерии</a:t>
            </a:r>
            <a:r>
              <a:rPr sz="2000" spc="-1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онлайн-</a:t>
            </a:r>
            <a:r>
              <a:rPr sz="2000" spc="50" dirty="0">
                <a:solidFill>
                  <a:srgbClr val="FFFFFF"/>
                </a:solidFill>
                <a:latin typeface="Verdana"/>
                <a:cs typeface="Verdana"/>
              </a:rPr>
              <a:t>зависимости</a:t>
            </a:r>
            <a:r>
              <a:rPr sz="2000" spc="-1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75" dirty="0">
                <a:solidFill>
                  <a:srgbClr val="FFFFFF"/>
                </a:solidFill>
                <a:latin typeface="Verdana"/>
                <a:cs typeface="Verdana"/>
              </a:rPr>
              <a:t>или</a:t>
            </a:r>
            <a:r>
              <a:rPr sz="2000" spc="-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55" dirty="0">
                <a:solidFill>
                  <a:srgbClr val="FFFFFF"/>
                </a:solidFill>
                <a:latin typeface="Verdana"/>
                <a:cs typeface="Verdana"/>
              </a:rPr>
              <a:t>проблемного 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использования</a:t>
            </a:r>
            <a:r>
              <a:rPr sz="2000" spc="-1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интернета</a:t>
            </a:r>
            <a:r>
              <a:rPr sz="2000" spc="-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60" dirty="0">
                <a:solidFill>
                  <a:srgbClr val="FFFFFF"/>
                </a:solidFill>
                <a:latin typeface="Verdana"/>
                <a:cs typeface="Verdana"/>
              </a:rPr>
              <a:t>по</a:t>
            </a:r>
            <a:r>
              <a:rPr sz="2000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155" dirty="0">
                <a:solidFill>
                  <a:srgbClr val="FFFFFF"/>
                </a:solidFill>
                <a:latin typeface="Verdana"/>
                <a:cs typeface="Verdana"/>
              </a:rPr>
              <a:t>К.</a:t>
            </a:r>
            <a:r>
              <a:rPr sz="2000" spc="-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Янг</a:t>
            </a:r>
            <a:r>
              <a:rPr sz="20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dirty="0">
                <a:solidFill>
                  <a:srgbClr val="FFFFFF"/>
                </a:solidFill>
                <a:latin typeface="Tahoma"/>
                <a:cs typeface="Tahoma"/>
              </a:rPr>
              <a:t>(5</a:t>
            </a:r>
            <a:r>
              <a:rPr sz="2000" spc="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254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2000" spc="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90" dirty="0">
                <a:solidFill>
                  <a:srgbClr val="FFFFFF"/>
                </a:solidFill>
                <a:latin typeface="Tahoma"/>
                <a:cs typeface="Tahoma"/>
              </a:rPr>
              <a:t>более</a:t>
            </a:r>
            <a:r>
              <a:rPr sz="2000" spc="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95" dirty="0">
                <a:solidFill>
                  <a:srgbClr val="FFFFFF"/>
                </a:solidFill>
                <a:latin typeface="Tahoma"/>
                <a:cs typeface="Tahoma"/>
              </a:rPr>
              <a:t>признаков </a:t>
            </a:r>
            <a:r>
              <a:rPr sz="2000" spc="170" dirty="0">
                <a:solidFill>
                  <a:srgbClr val="FFFFFF"/>
                </a:solidFill>
                <a:latin typeface="Tahoma"/>
                <a:cs typeface="Tahoma"/>
              </a:rPr>
              <a:t>говорят</a:t>
            </a:r>
            <a:r>
              <a:rPr sz="20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95" dirty="0">
                <a:solidFill>
                  <a:srgbClr val="FFFFFF"/>
                </a:solidFill>
                <a:latin typeface="Tahoma"/>
                <a:cs typeface="Tahoma"/>
              </a:rPr>
              <a:t>о</a:t>
            </a:r>
            <a:r>
              <a:rPr sz="20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220" dirty="0">
                <a:solidFill>
                  <a:srgbClr val="FFFFFF"/>
                </a:solidFill>
                <a:latin typeface="Tahoma"/>
                <a:cs typeface="Tahoma"/>
              </a:rPr>
              <a:t>зависимом</a:t>
            </a:r>
            <a:r>
              <a:rPr sz="2000" spc="-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130" dirty="0">
                <a:solidFill>
                  <a:srgbClr val="FFFFFF"/>
                </a:solidFill>
                <a:latin typeface="Tahoma"/>
                <a:cs typeface="Tahoma"/>
              </a:rPr>
              <a:t>поведении):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61822" y="2345054"/>
            <a:ext cx="370205" cy="4180204"/>
          </a:xfrm>
          <a:prstGeom prst="rect">
            <a:avLst/>
          </a:prstGeom>
        </p:spPr>
        <p:txBody>
          <a:bodyPr vert="horz" wrap="square" lIns="0" tIns="3079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425"/>
              </a:spcBef>
            </a:pPr>
            <a:r>
              <a:rPr sz="4000" b="1" spc="-1100" dirty="0">
                <a:solidFill>
                  <a:srgbClr val="FFFFFF"/>
                </a:solidFill>
                <a:latin typeface="Tahoma"/>
                <a:cs typeface="Tahoma"/>
              </a:rPr>
              <a:t>1</a:t>
            </a:r>
            <a:endParaRPr sz="40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2325"/>
              </a:spcBef>
            </a:pPr>
            <a:r>
              <a:rPr sz="4000" b="1" spc="-50" dirty="0">
                <a:solidFill>
                  <a:srgbClr val="FFFFFF"/>
                </a:solidFill>
                <a:latin typeface="Tahoma"/>
                <a:cs typeface="Tahoma"/>
              </a:rPr>
              <a:t>2</a:t>
            </a:r>
            <a:endParaRPr sz="40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600"/>
              </a:spcBef>
            </a:pPr>
            <a:r>
              <a:rPr sz="4000" b="1" spc="-50" dirty="0">
                <a:solidFill>
                  <a:srgbClr val="FFFFFF"/>
                </a:solidFill>
                <a:latin typeface="Tahoma"/>
                <a:cs typeface="Tahoma"/>
              </a:rPr>
              <a:t>3</a:t>
            </a:r>
            <a:endParaRPr sz="40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465"/>
              </a:spcBef>
            </a:pPr>
            <a:r>
              <a:rPr sz="4000" b="1" spc="100" dirty="0">
                <a:solidFill>
                  <a:srgbClr val="FFFFFF"/>
                </a:solidFill>
                <a:latin typeface="Tahoma"/>
                <a:cs typeface="Tahoma"/>
              </a:rPr>
              <a:t>4</a:t>
            </a:r>
            <a:endParaRPr sz="40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</a:pPr>
            <a:r>
              <a:rPr sz="4000" b="1" spc="-50" dirty="0">
                <a:solidFill>
                  <a:srgbClr val="FFFFFF"/>
                </a:solidFill>
                <a:latin typeface="Tahoma"/>
                <a:cs typeface="Tahoma"/>
              </a:rPr>
              <a:t>5</a:t>
            </a:r>
            <a:endParaRPr sz="4000">
              <a:latin typeface="Tahoma"/>
              <a:cs typeface="Tahom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709539" y="2732277"/>
            <a:ext cx="3442970" cy="37928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44525" indent="-606425">
              <a:lnSpc>
                <a:spcPts val="2160"/>
              </a:lnSpc>
              <a:buSzPct val="250000"/>
              <a:buFont typeface="Tahoma"/>
              <a:buAutoNum type="arabicPlain" startAt="6"/>
              <a:tabLst>
                <a:tab pos="644525" algn="l"/>
              </a:tabLst>
            </a:pP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лабильность</a:t>
            </a:r>
            <a:r>
              <a:rPr sz="1600" spc="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настроения</a:t>
            </a:r>
            <a:endParaRPr sz="1600">
              <a:latin typeface="Verdana"/>
              <a:cs typeface="Verdana"/>
            </a:endParaRPr>
          </a:p>
          <a:p>
            <a:pPr marL="644525">
              <a:lnSpc>
                <a:spcPts val="1490"/>
              </a:lnSpc>
            </a:pPr>
            <a:r>
              <a:rPr sz="1600" spc="70" dirty="0">
                <a:solidFill>
                  <a:srgbClr val="FFFFFF"/>
                </a:solidFill>
                <a:latin typeface="Verdana"/>
                <a:cs typeface="Verdana"/>
              </a:rPr>
              <a:t>при</a:t>
            </a:r>
            <a:r>
              <a:rPr sz="1600" spc="-1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ограничении</a:t>
            </a:r>
            <a:endParaRPr sz="1600">
              <a:latin typeface="Verdana"/>
              <a:cs typeface="Verdana"/>
            </a:endParaRPr>
          </a:p>
          <a:p>
            <a:pPr marL="644525">
              <a:lnSpc>
                <a:spcPts val="1390"/>
              </a:lnSpc>
            </a:pP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пользования</a:t>
            </a:r>
            <a:r>
              <a:rPr sz="1600" spc="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Интернетом</a:t>
            </a:r>
            <a:endParaRPr sz="1600">
              <a:latin typeface="Verdana"/>
              <a:cs typeface="Verdana"/>
            </a:endParaRPr>
          </a:p>
          <a:p>
            <a:pPr marL="644525" marR="30480" indent="-607060">
              <a:lnSpc>
                <a:spcPct val="80000"/>
              </a:lnSpc>
              <a:spcBef>
                <a:spcPts val="525"/>
              </a:spcBef>
              <a:buSzPct val="250000"/>
              <a:buFont typeface="Tahoma"/>
              <a:buAutoNum type="arabicPlain" startAt="7"/>
              <a:tabLst>
                <a:tab pos="644525" algn="l"/>
              </a:tabLst>
            </a:pP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более</a:t>
            </a:r>
            <a:r>
              <a:rPr sz="1600" spc="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продолжительное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пребывание</a:t>
            </a:r>
            <a:r>
              <a:rPr sz="1600" spc="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600" spc="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Интернете, </a:t>
            </a:r>
            <a:r>
              <a:rPr sz="1600" spc="50" dirty="0">
                <a:solidFill>
                  <a:srgbClr val="FFFFFF"/>
                </a:solidFill>
                <a:latin typeface="Verdana"/>
                <a:cs typeface="Verdana"/>
              </a:rPr>
              <a:t>чем</a:t>
            </a:r>
            <a:r>
              <a:rPr sz="1600" spc="-1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dirty="0">
                <a:solidFill>
                  <a:srgbClr val="FFFFFF"/>
                </a:solidFill>
                <a:latin typeface="Verdana"/>
                <a:cs typeface="Verdana"/>
              </a:rPr>
              <a:t>это</a:t>
            </a:r>
            <a:r>
              <a:rPr sz="1600" spc="-1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Verdana"/>
                <a:cs typeface="Verdana"/>
              </a:rPr>
              <a:t>ожидается</a:t>
            </a:r>
            <a:endParaRPr sz="1600">
              <a:latin typeface="Verdana"/>
              <a:cs typeface="Verdana"/>
            </a:endParaRPr>
          </a:p>
          <a:p>
            <a:pPr marL="38100">
              <a:lnSpc>
                <a:spcPct val="100000"/>
              </a:lnSpc>
              <a:spcBef>
                <a:spcPts val="520"/>
              </a:spcBef>
            </a:pPr>
            <a:r>
              <a:rPr sz="4000" b="1" dirty="0">
                <a:solidFill>
                  <a:srgbClr val="FFFFFF"/>
                </a:solidFill>
                <a:latin typeface="Tahoma"/>
                <a:cs typeface="Tahoma"/>
              </a:rPr>
              <a:t>8</a:t>
            </a:r>
            <a:endParaRPr sz="4000">
              <a:latin typeface="Tahoma"/>
              <a:cs typeface="Tahoma"/>
            </a:endParaRPr>
          </a:p>
          <a:p>
            <a:pPr marL="38100">
              <a:lnSpc>
                <a:spcPct val="100000"/>
              </a:lnSpc>
              <a:spcBef>
                <a:spcPts val="1600"/>
              </a:spcBef>
            </a:pPr>
            <a:r>
              <a:rPr sz="4000" b="1" spc="-50" dirty="0">
                <a:solidFill>
                  <a:srgbClr val="FFFFFF"/>
                </a:solidFill>
                <a:latin typeface="Tahoma"/>
                <a:cs typeface="Tahoma"/>
              </a:rPr>
              <a:t>9</a:t>
            </a:r>
            <a:endParaRPr sz="4000">
              <a:latin typeface="Tahoma"/>
              <a:cs typeface="Tahoma"/>
            </a:endParaRPr>
          </a:p>
          <a:p>
            <a:pPr marL="38100">
              <a:lnSpc>
                <a:spcPct val="100000"/>
              </a:lnSpc>
              <a:spcBef>
                <a:spcPts val="860"/>
              </a:spcBef>
            </a:pPr>
            <a:r>
              <a:rPr sz="4000" b="1" spc="-484" dirty="0">
                <a:solidFill>
                  <a:srgbClr val="FFFFFF"/>
                </a:solidFill>
                <a:latin typeface="Tahoma"/>
                <a:cs typeface="Tahoma"/>
              </a:rPr>
              <a:t>10</a:t>
            </a:r>
            <a:endParaRPr sz="4000">
              <a:latin typeface="Tahoma"/>
              <a:cs typeface="Tahoma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8912352" y="0"/>
            <a:ext cx="3279775" cy="3634740"/>
          </a:xfrm>
          <a:custGeom>
            <a:avLst/>
            <a:gdLst/>
            <a:ahLst/>
            <a:cxnLst/>
            <a:rect l="l" t="t" r="r" b="b"/>
            <a:pathLst>
              <a:path w="3279775" h="3634740">
                <a:moveTo>
                  <a:pt x="3279648" y="0"/>
                </a:moveTo>
                <a:lnTo>
                  <a:pt x="689227" y="0"/>
                </a:lnTo>
                <a:lnTo>
                  <a:pt x="659443" y="27327"/>
                </a:lnTo>
                <a:lnTo>
                  <a:pt x="626870" y="58529"/>
                </a:lnTo>
                <a:lnTo>
                  <a:pt x="594977" y="90422"/>
                </a:lnTo>
                <a:lnTo>
                  <a:pt x="563775" y="122995"/>
                </a:lnTo>
                <a:lnTo>
                  <a:pt x="533276" y="156236"/>
                </a:lnTo>
                <a:lnTo>
                  <a:pt x="503493" y="190132"/>
                </a:lnTo>
                <a:lnTo>
                  <a:pt x="474438" y="224671"/>
                </a:lnTo>
                <a:lnTo>
                  <a:pt x="446122" y="259842"/>
                </a:lnTo>
                <a:lnTo>
                  <a:pt x="418557" y="295633"/>
                </a:lnTo>
                <a:lnTo>
                  <a:pt x="391756" y="332031"/>
                </a:lnTo>
                <a:lnTo>
                  <a:pt x="365731" y="369025"/>
                </a:lnTo>
                <a:lnTo>
                  <a:pt x="340493" y="406602"/>
                </a:lnTo>
                <a:lnTo>
                  <a:pt x="316054" y="444751"/>
                </a:lnTo>
                <a:lnTo>
                  <a:pt x="292427" y="483460"/>
                </a:lnTo>
                <a:lnTo>
                  <a:pt x="269623" y="522716"/>
                </a:lnTo>
                <a:lnTo>
                  <a:pt x="247655" y="562507"/>
                </a:lnTo>
                <a:lnTo>
                  <a:pt x="226534" y="602823"/>
                </a:lnTo>
                <a:lnTo>
                  <a:pt x="206273" y="643649"/>
                </a:lnTo>
                <a:lnTo>
                  <a:pt x="186883" y="684976"/>
                </a:lnTo>
                <a:lnTo>
                  <a:pt x="168376" y="726790"/>
                </a:lnTo>
                <a:lnTo>
                  <a:pt x="150765" y="769079"/>
                </a:lnTo>
                <a:lnTo>
                  <a:pt x="134061" y="811832"/>
                </a:lnTo>
                <a:lnTo>
                  <a:pt x="118277" y="855037"/>
                </a:lnTo>
                <a:lnTo>
                  <a:pt x="103424" y="898681"/>
                </a:lnTo>
                <a:lnTo>
                  <a:pt x="89515" y="942753"/>
                </a:lnTo>
                <a:lnTo>
                  <a:pt x="76561" y="987241"/>
                </a:lnTo>
                <a:lnTo>
                  <a:pt x="64574" y="1032132"/>
                </a:lnTo>
                <a:lnTo>
                  <a:pt x="53567" y="1077415"/>
                </a:lnTo>
                <a:lnTo>
                  <a:pt x="43551" y="1123078"/>
                </a:lnTo>
                <a:lnTo>
                  <a:pt x="34539" y="1169108"/>
                </a:lnTo>
                <a:lnTo>
                  <a:pt x="26541" y="1215494"/>
                </a:lnTo>
                <a:lnTo>
                  <a:pt x="19572" y="1262223"/>
                </a:lnTo>
                <a:lnTo>
                  <a:pt x="13641" y="1309285"/>
                </a:lnTo>
                <a:lnTo>
                  <a:pt x="8762" y="1356665"/>
                </a:lnTo>
                <a:lnTo>
                  <a:pt x="4947" y="1404354"/>
                </a:lnTo>
                <a:lnTo>
                  <a:pt x="2206" y="1452338"/>
                </a:lnTo>
                <a:lnTo>
                  <a:pt x="553" y="1500606"/>
                </a:lnTo>
                <a:lnTo>
                  <a:pt x="0" y="1549146"/>
                </a:lnTo>
                <a:lnTo>
                  <a:pt x="553" y="1597685"/>
                </a:lnTo>
                <a:lnTo>
                  <a:pt x="2206" y="1645953"/>
                </a:lnTo>
                <a:lnTo>
                  <a:pt x="4947" y="1693937"/>
                </a:lnTo>
                <a:lnTo>
                  <a:pt x="8762" y="1741626"/>
                </a:lnTo>
                <a:lnTo>
                  <a:pt x="13641" y="1789006"/>
                </a:lnTo>
                <a:lnTo>
                  <a:pt x="19572" y="1836068"/>
                </a:lnTo>
                <a:lnTo>
                  <a:pt x="26541" y="1882797"/>
                </a:lnTo>
                <a:lnTo>
                  <a:pt x="34539" y="1929183"/>
                </a:lnTo>
                <a:lnTo>
                  <a:pt x="43551" y="1975213"/>
                </a:lnTo>
                <a:lnTo>
                  <a:pt x="53567" y="2020876"/>
                </a:lnTo>
                <a:lnTo>
                  <a:pt x="64574" y="2066159"/>
                </a:lnTo>
                <a:lnTo>
                  <a:pt x="76561" y="2111050"/>
                </a:lnTo>
                <a:lnTo>
                  <a:pt x="89515" y="2155538"/>
                </a:lnTo>
                <a:lnTo>
                  <a:pt x="103424" y="2199610"/>
                </a:lnTo>
                <a:lnTo>
                  <a:pt x="118277" y="2243254"/>
                </a:lnTo>
                <a:lnTo>
                  <a:pt x="134061" y="2286459"/>
                </a:lnTo>
                <a:lnTo>
                  <a:pt x="150765" y="2329212"/>
                </a:lnTo>
                <a:lnTo>
                  <a:pt x="168376" y="2371501"/>
                </a:lnTo>
                <a:lnTo>
                  <a:pt x="186883" y="2413315"/>
                </a:lnTo>
                <a:lnTo>
                  <a:pt x="206273" y="2454642"/>
                </a:lnTo>
                <a:lnTo>
                  <a:pt x="226534" y="2495468"/>
                </a:lnTo>
                <a:lnTo>
                  <a:pt x="247655" y="2535784"/>
                </a:lnTo>
                <a:lnTo>
                  <a:pt x="269623" y="2575575"/>
                </a:lnTo>
                <a:lnTo>
                  <a:pt x="292427" y="2614831"/>
                </a:lnTo>
                <a:lnTo>
                  <a:pt x="316054" y="2653540"/>
                </a:lnTo>
                <a:lnTo>
                  <a:pt x="340493" y="2691689"/>
                </a:lnTo>
                <a:lnTo>
                  <a:pt x="365731" y="2729266"/>
                </a:lnTo>
                <a:lnTo>
                  <a:pt x="391756" y="2766260"/>
                </a:lnTo>
                <a:lnTo>
                  <a:pt x="418557" y="2802658"/>
                </a:lnTo>
                <a:lnTo>
                  <a:pt x="446122" y="2838449"/>
                </a:lnTo>
                <a:lnTo>
                  <a:pt x="474438" y="2873620"/>
                </a:lnTo>
                <a:lnTo>
                  <a:pt x="503493" y="2908159"/>
                </a:lnTo>
                <a:lnTo>
                  <a:pt x="533276" y="2942055"/>
                </a:lnTo>
                <a:lnTo>
                  <a:pt x="563775" y="2975296"/>
                </a:lnTo>
                <a:lnTo>
                  <a:pt x="594977" y="3007869"/>
                </a:lnTo>
                <a:lnTo>
                  <a:pt x="626870" y="3039762"/>
                </a:lnTo>
                <a:lnTo>
                  <a:pt x="659443" y="3070964"/>
                </a:lnTo>
                <a:lnTo>
                  <a:pt x="692684" y="3101463"/>
                </a:lnTo>
                <a:lnTo>
                  <a:pt x="726580" y="3131246"/>
                </a:lnTo>
                <a:lnTo>
                  <a:pt x="761119" y="3160301"/>
                </a:lnTo>
                <a:lnTo>
                  <a:pt x="796290" y="3188617"/>
                </a:lnTo>
                <a:lnTo>
                  <a:pt x="832081" y="3216182"/>
                </a:lnTo>
                <a:lnTo>
                  <a:pt x="868479" y="3242983"/>
                </a:lnTo>
                <a:lnTo>
                  <a:pt x="905473" y="3269008"/>
                </a:lnTo>
                <a:lnTo>
                  <a:pt x="943050" y="3294246"/>
                </a:lnTo>
                <a:lnTo>
                  <a:pt x="981199" y="3318685"/>
                </a:lnTo>
                <a:lnTo>
                  <a:pt x="1019908" y="3342312"/>
                </a:lnTo>
                <a:lnTo>
                  <a:pt x="1059164" y="3365116"/>
                </a:lnTo>
                <a:lnTo>
                  <a:pt x="1098955" y="3387084"/>
                </a:lnTo>
                <a:lnTo>
                  <a:pt x="1139271" y="3408205"/>
                </a:lnTo>
                <a:lnTo>
                  <a:pt x="1180097" y="3428466"/>
                </a:lnTo>
                <a:lnTo>
                  <a:pt x="1221424" y="3447856"/>
                </a:lnTo>
                <a:lnTo>
                  <a:pt x="1263238" y="3466363"/>
                </a:lnTo>
                <a:lnTo>
                  <a:pt x="1305527" y="3483974"/>
                </a:lnTo>
                <a:lnTo>
                  <a:pt x="1348280" y="3500678"/>
                </a:lnTo>
                <a:lnTo>
                  <a:pt x="1391485" y="3516462"/>
                </a:lnTo>
                <a:lnTo>
                  <a:pt x="1435129" y="3531315"/>
                </a:lnTo>
                <a:lnTo>
                  <a:pt x="1479201" y="3545224"/>
                </a:lnTo>
                <a:lnTo>
                  <a:pt x="1523689" y="3558178"/>
                </a:lnTo>
                <a:lnTo>
                  <a:pt x="1568580" y="3570165"/>
                </a:lnTo>
                <a:lnTo>
                  <a:pt x="1613863" y="3581172"/>
                </a:lnTo>
                <a:lnTo>
                  <a:pt x="1659526" y="3591188"/>
                </a:lnTo>
                <a:lnTo>
                  <a:pt x="1705556" y="3600200"/>
                </a:lnTo>
                <a:lnTo>
                  <a:pt x="1751942" y="3608198"/>
                </a:lnTo>
                <a:lnTo>
                  <a:pt x="1798671" y="3615167"/>
                </a:lnTo>
                <a:lnTo>
                  <a:pt x="1845733" y="3621098"/>
                </a:lnTo>
                <a:lnTo>
                  <a:pt x="1893113" y="3625977"/>
                </a:lnTo>
                <a:lnTo>
                  <a:pt x="1940802" y="3629792"/>
                </a:lnTo>
                <a:lnTo>
                  <a:pt x="1988786" y="3632533"/>
                </a:lnTo>
                <a:lnTo>
                  <a:pt x="2037054" y="3634186"/>
                </a:lnTo>
                <a:lnTo>
                  <a:pt x="2085594" y="3634740"/>
                </a:lnTo>
                <a:lnTo>
                  <a:pt x="2134133" y="3634186"/>
                </a:lnTo>
                <a:lnTo>
                  <a:pt x="2182401" y="3632533"/>
                </a:lnTo>
                <a:lnTo>
                  <a:pt x="2230385" y="3629792"/>
                </a:lnTo>
                <a:lnTo>
                  <a:pt x="2278074" y="3625977"/>
                </a:lnTo>
                <a:lnTo>
                  <a:pt x="2325454" y="3621098"/>
                </a:lnTo>
                <a:lnTo>
                  <a:pt x="2372516" y="3615167"/>
                </a:lnTo>
                <a:lnTo>
                  <a:pt x="2419245" y="3608198"/>
                </a:lnTo>
                <a:lnTo>
                  <a:pt x="2465631" y="3600200"/>
                </a:lnTo>
                <a:lnTo>
                  <a:pt x="2511661" y="3591188"/>
                </a:lnTo>
                <a:lnTo>
                  <a:pt x="2557324" y="3581172"/>
                </a:lnTo>
                <a:lnTo>
                  <a:pt x="2602607" y="3570165"/>
                </a:lnTo>
                <a:lnTo>
                  <a:pt x="2647498" y="3558178"/>
                </a:lnTo>
                <a:lnTo>
                  <a:pt x="2691986" y="3545224"/>
                </a:lnTo>
                <a:lnTo>
                  <a:pt x="2736058" y="3531315"/>
                </a:lnTo>
                <a:lnTo>
                  <a:pt x="2779702" y="3516462"/>
                </a:lnTo>
                <a:lnTo>
                  <a:pt x="2822907" y="3500678"/>
                </a:lnTo>
                <a:lnTo>
                  <a:pt x="2865660" y="3483974"/>
                </a:lnTo>
                <a:lnTo>
                  <a:pt x="2907949" y="3466363"/>
                </a:lnTo>
                <a:lnTo>
                  <a:pt x="2949763" y="3447856"/>
                </a:lnTo>
                <a:lnTo>
                  <a:pt x="2991090" y="3428466"/>
                </a:lnTo>
                <a:lnTo>
                  <a:pt x="3031916" y="3408205"/>
                </a:lnTo>
                <a:lnTo>
                  <a:pt x="3072232" y="3387084"/>
                </a:lnTo>
                <a:lnTo>
                  <a:pt x="3112023" y="3365116"/>
                </a:lnTo>
                <a:lnTo>
                  <a:pt x="3151279" y="3342312"/>
                </a:lnTo>
                <a:lnTo>
                  <a:pt x="3189988" y="3318685"/>
                </a:lnTo>
                <a:lnTo>
                  <a:pt x="3228137" y="3294246"/>
                </a:lnTo>
                <a:lnTo>
                  <a:pt x="3265714" y="3269008"/>
                </a:lnTo>
                <a:lnTo>
                  <a:pt x="3279648" y="3259206"/>
                </a:lnTo>
                <a:lnTo>
                  <a:pt x="3279648" y="0"/>
                </a:lnTo>
                <a:close/>
              </a:path>
            </a:pathLst>
          </a:custGeom>
          <a:solidFill>
            <a:srgbClr val="EF0E7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9493122" y="1377441"/>
            <a:ext cx="2431415" cy="1525905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 marR="254000">
              <a:lnSpc>
                <a:spcPts val="1300"/>
              </a:lnSpc>
              <a:spcBef>
                <a:spcPts val="260"/>
              </a:spcBef>
            </a:pPr>
            <a:r>
              <a:rPr sz="1200" dirty="0">
                <a:solidFill>
                  <a:srgbClr val="FFFFFF"/>
                </a:solidFill>
                <a:latin typeface="Verdana"/>
                <a:cs typeface="Verdana"/>
              </a:rPr>
              <a:t>После</a:t>
            </a:r>
            <a:r>
              <a:rPr sz="1200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Verdana"/>
                <a:cs typeface="Verdana"/>
              </a:rPr>
              <a:t>начала</a:t>
            </a:r>
            <a:r>
              <a:rPr sz="1200" spc="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Verdana"/>
                <a:cs typeface="Verdana"/>
              </a:rPr>
              <a:t>пандемии </a:t>
            </a:r>
            <a:r>
              <a:rPr sz="1200" spc="-20" dirty="0">
                <a:solidFill>
                  <a:srgbClr val="FFFFFF"/>
                </a:solidFill>
                <a:latin typeface="Verdana"/>
                <a:cs typeface="Verdana"/>
              </a:rPr>
              <a:t>Covid-</a:t>
            </a:r>
            <a:r>
              <a:rPr sz="1200" spc="-190" dirty="0">
                <a:solidFill>
                  <a:srgbClr val="FFFFFF"/>
                </a:solidFill>
                <a:latin typeface="Verdana"/>
                <a:cs typeface="Verdana"/>
              </a:rPr>
              <a:t>19</a:t>
            </a:r>
            <a:r>
              <a:rPr sz="12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60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20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FFFFFF"/>
                </a:solidFill>
                <a:latin typeface="Verdana"/>
                <a:cs typeface="Verdana"/>
              </a:rPr>
              <a:t>переход</a:t>
            </a:r>
            <a:r>
              <a:rPr sz="1200" spc="-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Verdana"/>
                <a:cs typeface="Verdana"/>
              </a:rPr>
              <a:t>людей</a:t>
            </a:r>
            <a:r>
              <a:rPr sz="1200" spc="5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200" spc="-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FFFFFF"/>
                </a:solidFill>
                <a:latin typeface="Verdana"/>
                <a:cs typeface="Verdana"/>
              </a:rPr>
              <a:t>большинстве</a:t>
            </a:r>
            <a:r>
              <a:rPr sz="1200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FFFFFF"/>
                </a:solidFill>
                <a:latin typeface="Verdana"/>
                <a:cs typeface="Verdana"/>
              </a:rPr>
              <a:t>стран</a:t>
            </a:r>
            <a:r>
              <a:rPr sz="1200" spc="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30" dirty="0">
                <a:solidFill>
                  <a:srgbClr val="FFFFFF"/>
                </a:solidFill>
                <a:latin typeface="Verdana"/>
                <a:cs typeface="Verdana"/>
              </a:rPr>
              <a:t>мира</a:t>
            </a:r>
            <a:endParaRPr sz="1200">
              <a:latin typeface="Verdana"/>
              <a:cs typeface="Verdana"/>
            </a:endParaRPr>
          </a:p>
          <a:p>
            <a:pPr marL="12700">
              <a:lnSpc>
                <a:spcPts val="1195"/>
              </a:lnSpc>
            </a:pPr>
            <a:r>
              <a:rPr sz="1200" dirty="0">
                <a:solidFill>
                  <a:srgbClr val="FFFFFF"/>
                </a:solidFill>
                <a:latin typeface="Verdana"/>
                <a:cs typeface="Verdana"/>
              </a:rPr>
              <a:t>на</a:t>
            </a:r>
            <a:r>
              <a:rPr sz="1200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FFFFFF"/>
                </a:solidFill>
                <a:latin typeface="Verdana"/>
                <a:cs typeface="Verdana"/>
              </a:rPr>
              <a:t>самоизоляцию,</a:t>
            </a:r>
            <a:r>
              <a:rPr sz="1200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Verdana"/>
                <a:cs typeface="Verdana"/>
              </a:rPr>
              <a:t>введения</a:t>
            </a:r>
            <a:endParaRPr sz="1200">
              <a:latin typeface="Verdana"/>
              <a:cs typeface="Verdana"/>
            </a:endParaRPr>
          </a:p>
          <a:p>
            <a:pPr marL="12700" marR="5080">
              <a:lnSpc>
                <a:spcPts val="1300"/>
              </a:lnSpc>
              <a:spcBef>
                <a:spcPts val="90"/>
              </a:spcBef>
            </a:pPr>
            <a:r>
              <a:rPr sz="1200" spc="10" dirty="0">
                <a:solidFill>
                  <a:srgbClr val="FFFFFF"/>
                </a:solidFill>
                <a:latin typeface="Verdana"/>
                <a:cs typeface="Verdana"/>
              </a:rPr>
              <a:t>дистанционного</a:t>
            </a:r>
            <a:r>
              <a:rPr sz="1200" spc="10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Verdana"/>
                <a:cs typeface="Verdana"/>
              </a:rPr>
              <a:t>формата </a:t>
            </a:r>
            <a:r>
              <a:rPr sz="1200" dirty="0">
                <a:solidFill>
                  <a:srgbClr val="FFFFFF"/>
                </a:solidFill>
                <a:latin typeface="Verdana"/>
                <a:cs typeface="Verdana"/>
              </a:rPr>
              <a:t>обучения</a:t>
            </a:r>
            <a:r>
              <a:rPr sz="1200" spc="-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FFFFFF"/>
                </a:solidFill>
                <a:latin typeface="Verdana"/>
                <a:cs typeface="Verdana"/>
              </a:rPr>
              <a:t>возникают</a:t>
            </a:r>
            <a:r>
              <a:rPr sz="1200" spc="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Verdana"/>
                <a:cs typeface="Verdana"/>
              </a:rPr>
              <a:t>вопросы </a:t>
            </a:r>
            <a:r>
              <a:rPr sz="1200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20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30" dirty="0">
                <a:solidFill>
                  <a:srgbClr val="FFFFFF"/>
                </a:solidFill>
                <a:latin typeface="Verdana"/>
                <a:cs typeface="Verdana"/>
              </a:rPr>
              <a:t>том,</a:t>
            </a:r>
            <a:r>
              <a:rPr sz="1200" spc="-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FFFFFF"/>
                </a:solidFill>
                <a:latin typeface="Verdana"/>
                <a:cs typeface="Verdana"/>
              </a:rPr>
              <a:t>являются</a:t>
            </a:r>
            <a:r>
              <a:rPr sz="1200" spc="-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FFFFFF"/>
                </a:solidFill>
                <a:latin typeface="Verdana"/>
                <a:cs typeface="Verdana"/>
              </a:rPr>
              <a:t>ли</a:t>
            </a:r>
            <a:r>
              <a:rPr sz="1200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FFFFFF"/>
                </a:solidFill>
                <a:latin typeface="Verdana"/>
                <a:cs typeface="Verdana"/>
              </a:rPr>
              <a:t>сейчас</a:t>
            </a:r>
            <a:r>
              <a:rPr sz="1200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25" dirty="0">
                <a:solidFill>
                  <a:srgbClr val="FFFFFF"/>
                </a:solidFill>
                <a:latin typeface="Verdana"/>
                <a:cs typeface="Verdana"/>
              </a:rPr>
              <a:t>эти </a:t>
            </a:r>
            <a:r>
              <a:rPr sz="1200" dirty="0">
                <a:solidFill>
                  <a:srgbClr val="FFFFFF"/>
                </a:solidFill>
                <a:latin typeface="Verdana"/>
                <a:cs typeface="Verdana"/>
              </a:rPr>
              <a:t>критерии</a:t>
            </a:r>
            <a:r>
              <a:rPr sz="1200" spc="1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Verdana"/>
                <a:cs typeface="Verdana"/>
              </a:rPr>
              <a:t>чувствительными</a:t>
            </a:r>
            <a:endParaRPr sz="1200">
              <a:latin typeface="Verdana"/>
              <a:cs typeface="Verdana"/>
            </a:endParaRPr>
          </a:p>
          <a:p>
            <a:pPr marL="12700">
              <a:lnSpc>
                <a:spcPts val="1265"/>
              </a:lnSpc>
            </a:pPr>
            <a:r>
              <a:rPr sz="1200" spc="-30" dirty="0">
                <a:solidFill>
                  <a:srgbClr val="FFFFFF"/>
                </a:solidFill>
                <a:latin typeface="Verdana"/>
                <a:cs typeface="Verdana"/>
              </a:rPr>
              <a:t>к</a:t>
            </a:r>
            <a:r>
              <a:rPr sz="1200" dirty="0">
                <a:solidFill>
                  <a:srgbClr val="FFFFFF"/>
                </a:solidFill>
                <a:latin typeface="Verdana"/>
                <a:cs typeface="Verdana"/>
              </a:rPr>
              <a:t> интернет-</a:t>
            </a:r>
            <a:r>
              <a:rPr sz="1200" spc="-10" dirty="0">
                <a:solidFill>
                  <a:srgbClr val="FFFFFF"/>
                </a:solidFill>
                <a:latin typeface="Verdana"/>
                <a:cs typeface="Verdana"/>
              </a:rPr>
              <a:t>зависимости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9492742" y="345694"/>
            <a:ext cx="2081530" cy="10756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160" dirty="0">
                <a:solidFill>
                  <a:srgbClr val="FFFFFF"/>
                </a:solidFill>
                <a:latin typeface="Tahoma"/>
                <a:cs typeface="Tahoma"/>
              </a:rPr>
              <a:t>Важно:</a:t>
            </a:r>
            <a:endParaRPr sz="2400">
              <a:latin typeface="Tahoma"/>
              <a:cs typeface="Tahoma"/>
            </a:endParaRPr>
          </a:p>
          <a:p>
            <a:pPr marL="12700" algn="just">
              <a:lnSpc>
                <a:spcPts val="1370"/>
              </a:lnSpc>
              <a:spcBef>
                <a:spcPts val="60"/>
              </a:spcBef>
            </a:pPr>
            <a:r>
              <a:rPr sz="1200" dirty="0">
                <a:solidFill>
                  <a:srgbClr val="FFFFFF"/>
                </a:solidFill>
                <a:latin typeface="Verdana"/>
                <a:cs typeface="Verdana"/>
              </a:rPr>
              <a:t>оценочные</a:t>
            </a:r>
            <a:r>
              <a:rPr sz="1200" spc="1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Verdana"/>
                <a:cs typeface="Verdana"/>
              </a:rPr>
              <a:t>суждения</a:t>
            </a:r>
            <a:endParaRPr sz="1200">
              <a:latin typeface="Verdana"/>
              <a:cs typeface="Verdana"/>
            </a:endParaRPr>
          </a:p>
          <a:p>
            <a:pPr marL="12700" marR="5080" algn="just">
              <a:lnSpc>
                <a:spcPts val="1300"/>
              </a:lnSpc>
              <a:spcBef>
                <a:spcPts val="85"/>
              </a:spcBef>
            </a:pPr>
            <a:r>
              <a:rPr sz="1200" dirty="0">
                <a:solidFill>
                  <a:srgbClr val="FFFFFF"/>
                </a:solidFill>
                <a:latin typeface="Verdana"/>
                <a:cs typeface="Verdana"/>
              </a:rPr>
              <a:t>о</a:t>
            </a:r>
            <a:r>
              <a:rPr sz="1200" spc="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FFFFFF"/>
                </a:solidFill>
                <a:latin typeface="Verdana"/>
                <a:cs typeface="Verdana"/>
              </a:rPr>
              <a:t>времени,</a:t>
            </a:r>
            <a:r>
              <a:rPr sz="1200" spc="-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Verdana"/>
                <a:cs typeface="Verdana"/>
              </a:rPr>
              <a:t>проведенном </a:t>
            </a:r>
            <a:r>
              <a:rPr sz="120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200" spc="-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FFFFFF"/>
                </a:solidFill>
                <a:latin typeface="Verdana"/>
                <a:cs typeface="Verdana"/>
              </a:rPr>
              <a:t>Интернете,</a:t>
            </a:r>
            <a:r>
              <a:rPr sz="1200" spc="-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FFFFFF"/>
                </a:solidFill>
                <a:latin typeface="Verdana"/>
                <a:cs typeface="Verdana"/>
              </a:rPr>
              <a:t>не</a:t>
            </a:r>
            <a:r>
              <a:rPr sz="1200" spc="-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Verdana"/>
                <a:cs typeface="Verdana"/>
              </a:rPr>
              <a:t>являются точными.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61822" y="303021"/>
            <a:ext cx="7891145" cy="779145"/>
          </a:xfrm>
          <a:prstGeom prst="rect">
            <a:avLst/>
          </a:prstGeom>
        </p:spPr>
        <p:txBody>
          <a:bodyPr vert="horz" wrap="square" lIns="0" tIns="57785" rIns="0" bIns="0" rtlCol="0">
            <a:spAutoFit/>
          </a:bodyPr>
          <a:lstStyle/>
          <a:p>
            <a:pPr marL="12700" marR="5080">
              <a:lnSpc>
                <a:spcPts val="2810"/>
              </a:lnSpc>
              <a:spcBef>
                <a:spcPts val="455"/>
              </a:spcBef>
            </a:pPr>
            <a:r>
              <a:rPr sz="2600" spc="240" dirty="0">
                <a:latin typeface="Tahoma"/>
                <a:cs typeface="Tahoma"/>
              </a:rPr>
              <a:t>Онлайн-</a:t>
            </a:r>
            <a:r>
              <a:rPr sz="2600" spc="215" dirty="0">
                <a:latin typeface="Tahoma"/>
                <a:cs typeface="Tahoma"/>
              </a:rPr>
              <a:t>поведение:</a:t>
            </a:r>
            <a:r>
              <a:rPr sz="2600" spc="-114" dirty="0">
                <a:latin typeface="Tahoma"/>
                <a:cs typeface="Tahoma"/>
              </a:rPr>
              <a:t> </a:t>
            </a:r>
            <a:r>
              <a:rPr sz="2600" spc="260" dirty="0">
                <a:latin typeface="Tahoma"/>
                <a:cs typeface="Tahoma"/>
              </a:rPr>
              <a:t>исследования</a:t>
            </a:r>
            <a:r>
              <a:rPr sz="2600" spc="-120" dirty="0">
                <a:latin typeface="Tahoma"/>
                <a:cs typeface="Tahoma"/>
              </a:rPr>
              <a:t> </a:t>
            </a:r>
            <a:r>
              <a:rPr sz="2600" spc="195" dirty="0">
                <a:latin typeface="Tahoma"/>
                <a:cs typeface="Tahoma"/>
              </a:rPr>
              <a:t>факторов </a:t>
            </a:r>
            <a:r>
              <a:rPr sz="2600" spc="200" dirty="0">
                <a:latin typeface="Tahoma"/>
                <a:cs typeface="Tahoma"/>
              </a:rPr>
              <a:t>риска,</a:t>
            </a:r>
            <a:r>
              <a:rPr sz="2600" spc="-135" dirty="0">
                <a:latin typeface="Tahoma"/>
                <a:cs typeface="Tahoma"/>
              </a:rPr>
              <a:t> </a:t>
            </a:r>
            <a:r>
              <a:rPr sz="2600" spc="245" dirty="0">
                <a:latin typeface="Tahoma"/>
                <a:cs typeface="Tahoma"/>
              </a:rPr>
              <a:t>уязвимости</a:t>
            </a:r>
            <a:r>
              <a:rPr sz="2600" spc="-130" dirty="0">
                <a:latin typeface="Tahoma"/>
                <a:cs typeface="Tahoma"/>
              </a:rPr>
              <a:t> </a:t>
            </a:r>
            <a:r>
              <a:rPr sz="2600" spc="335" dirty="0">
                <a:latin typeface="Tahoma"/>
                <a:cs typeface="Tahoma"/>
              </a:rPr>
              <a:t>и</a:t>
            </a:r>
            <a:r>
              <a:rPr sz="2600" spc="-114" dirty="0">
                <a:latin typeface="Tahoma"/>
                <a:cs typeface="Tahoma"/>
              </a:rPr>
              <a:t> </a:t>
            </a:r>
            <a:r>
              <a:rPr sz="2600" spc="240" dirty="0">
                <a:latin typeface="Tahoma"/>
                <a:cs typeface="Tahoma"/>
              </a:rPr>
              <a:t>девиантных</a:t>
            </a:r>
            <a:r>
              <a:rPr sz="2600" spc="-95" dirty="0">
                <a:latin typeface="Tahoma"/>
                <a:cs typeface="Tahoma"/>
              </a:rPr>
              <a:t> </a:t>
            </a:r>
            <a:r>
              <a:rPr sz="2600" spc="204" dirty="0">
                <a:latin typeface="Tahoma"/>
                <a:cs typeface="Tahoma"/>
              </a:rPr>
              <a:t>паттернов</a:t>
            </a:r>
            <a:endParaRPr sz="2600">
              <a:latin typeface="Tahoma"/>
              <a:cs typeface="Tahoma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9248686" y="3647821"/>
            <a:ext cx="1334135" cy="557530"/>
          </a:xfrm>
          <a:custGeom>
            <a:avLst/>
            <a:gdLst/>
            <a:ahLst/>
            <a:cxnLst/>
            <a:rect l="l" t="t" r="r" b="b"/>
            <a:pathLst>
              <a:path w="1334134" h="557529">
                <a:moveTo>
                  <a:pt x="80606" y="407542"/>
                </a:moveTo>
                <a:lnTo>
                  <a:pt x="72859" y="409701"/>
                </a:lnTo>
                <a:lnTo>
                  <a:pt x="69303" y="415797"/>
                </a:lnTo>
                <a:lnTo>
                  <a:pt x="65874" y="421893"/>
                </a:lnTo>
                <a:lnTo>
                  <a:pt x="67906" y="429640"/>
                </a:lnTo>
                <a:lnTo>
                  <a:pt x="74002" y="433069"/>
                </a:lnTo>
                <a:lnTo>
                  <a:pt x="80098" y="436625"/>
                </a:lnTo>
                <a:lnTo>
                  <a:pt x="87845" y="434466"/>
                </a:lnTo>
                <a:lnTo>
                  <a:pt x="91401" y="428370"/>
                </a:lnTo>
                <a:lnTo>
                  <a:pt x="94830" y="422274"/>
                </a:lnTo>
                <a:lnTo>
                  <a:pt x="92798" y="414527"/>
                </a:lnTo>
                <a:lnTo>
                  <a:pt x="86702" y="411098"/>
                </a:lnTo>
                <a:lnTo>
                  <a:pt x="80606" y="407542"/>
                </a:lnTo>
                <a:close/>
              </a:path>
              <a:path w="1334134" h="557529">
                <a:moveTo>
                  <a:pt x="43926" y="357320"/>
                </a:moveTo>
                <a:lnTo>
                  <a:pt x="5422" y="374268"/>
                </a:lnTo>
                <a:lnTo>
                  <a:pt x="0" y="393953"/>
                </a:lnTo>
                <a:lnTo>
                  <a:pt x="183" y="402955"/>
                </a:lnTo>
                <a:lnTo>
                  <a:pt x="5957" y="416399"/>
                </a:lnTo>
                <a:lnTo>
                  <a:pt x="16852" y="426973"/>
                </a:lnTo>
                <a:lnTo>
                  <a:pt x="30925" y="432438"/>
                </a:lnTo>
                <a:lnTo>
                  <a:pt x="45522" y="432117"/>
                </a:lnTo>
                <a:lnTo>
                  <a:pt x="58928" y="426366"/>
                </a:lnTo>
                <a:lnTo>
                  <a:pt x="69430" y="415543"/>
                </a:lnTo>
                <a:lnTo>
                  <a:pt x="71868" y="409320"/>
                </a:lnTo>
                <a:lnTo>
                  <a:pt x="36537" y="409320"/>
                </a:lnTo>
                <a:lnTo>
                  <a:pt x="30568" y="405510"/>
                </a:lnTo>
                <a:lnTo>
                  <a:pt x="24599" y="401827"/>
                </a:lnTo>
                <a:lnTo>
                  <a:pt x="22948" y="393953"/>
                </a:lnTo>
                <a:lnTo>
                  <a:pt x="26758" y="387984"/>
                </a:lnTo>
                <a:lnTo>
                  <a:pt x="30568" y="382142"/>
                </a:lnTo>
                <a:lnTo>
                  <a:pt x="38442" y="380364"/>
                </a:lnTo>
                <a:lnTo>
                  <a:pt x="71894" y="380364"/>
                </a:lnTo>
                <a:lnTo>
                  <a:pt x="68894" y="373395"/>
                </a:lnTo>
                <a:lnTo>
                  <a:pt x="58000" y="362838"/>
                </a:lnTo>
                <a:lnTo>
                  <a:pt x="43926" y="357320"/>
                </a:lnTo>
                <a:close/>
              </a:path>
              <a:path w="1334134" h="557529">
                <a:moveTo>
                  <a:pt x="38442" y="380364"/>
                </a:moveTo>
                <a:lnTo>
                  <a:pt x="30568" y="382142"/>
                </a:lnTo>
                <a:lnTo>
                  <a:pt x="26758" y="387984"/>
                </a:lnTo>
                <a:lnTo>
                  <a:pt x="22948" y="393953"/>
                </a:lnTo>
                <a:lnTo>
                  <a:pt x="24599" y="401827"/>
                </a:lnTo>
                <a:lnTo>
                  <a:pt x="30568" y="405510"/>
                </a:lnTo>
                <a:lnTo>
                  <a:pt x="36537" y="409320"/>
                </a:lnTo>
                <a:lnTo>
                  <a:pt x="44284" y="407669"/>
                </a:lnTo>
                <a:lnTo>
                  <a:pt x="48094" y="401700"/>
                </a:lnTo>
                <a:lnTo>
                  <a:pt x="51904" y="395858"/>
                </a:lnTo>
                <a:lnTo>
                  <a:pt x="50253" y="387984"/>
                </a:lnTo>
                <a:lnTo>
                  <a:pt x="44284" y="384174"/>
                </a:lnTo>
                <a:lnTo>
                  <a:pt x="38442" y="380364"/>
                </a:lnTo>
                <a:close/>
              </a:path>
              <a:path w="1334134" h="557529">
                <a:moveTo>
                  <a:pt x="71894" y="380364"/>
                </a:moveTo>
                <a:lnTo>
                  <a:pt x="38442" y="380364"/>
                </a:lnTo>
                <a:lnTo>
                  <a:pt x="44284" y="384174"/>
                </a:lnTo>
                <a:lnTo>
                  <a:pt x="50253" y="387984"/>
                </a:lnTo>
                <a:lnTo>
                  <a:pt x="51904" y="395858"/>
                </a:lnTo>
                <a:lnTo>
                  <a:pt x="48013" y="401827"/>
                </a:lnTo>
                <a:lnTo>
                  <a:pt x="44284" y="407669"/>
                </a:lnTo>
                <a:lnTo>
                  <a:pt x="36537" y="409320"/>
                </a:lnTo>
                <a:lnTo>
                  <a:pt x="71868" y="409320"/>
                </a:lnTo>
                <a:lnTo>
                  <a:pt x="74854" y="401700"/>
                </a:lnTo>
                <a:lnTo>
                  <a:pt x="74814" y="393953"/>
                </a:lnTo>
                <a:lnTo>
                  <a:pt x="74668" y="386810"/>
                </a:lnTo>
                <a:lnTo>
                  <a:pt x="71894" y="380364"/>
                </a:lnTo>
                <a:close/>
              </a:path>
              <a:path w="1334134" h="557529">
                <a:moveTo>
                  <a:pt x="124167" y="432307"/>
                </a:moveTo>
                <a:lnTo>
                  <a:pt x="116547" y="434847"/>
                </a:lnTo>
                <a:lnTo>
                  <a:pt x="110197" y="447293"/>
                </a:lnTo>
                <a:lnTo>
                  <a:pt x="112737" y="454913"/>
                </a:lnTo>
                <a:lnTo>
                  <a:pt x="118960" y="458088"/>
                </a:lnTo>
                <a:lnTo>
                  <a:pt x="125310" y="461263"/>
                </a:lnTo>
                <a:lnTo>
                  <a:pt x="132930" y="458850"/>
                </a:lnTo>
                <a:lnTo>
                  <a:pt x="136105" y="452500"/>
                </a:lnTo>
                <a:lnTo>
                  <a:pt x="139280" y="446277"/>
                </a:lnTo>
                <a:lnTo>
                  <a:pt x="136740" y="438657"/>
                </a:lnTo>
                <a:lnTo>
                  <a:pt x="130517" y="435482"/>
                </a:lnTo>
                <a:lnTo>
                  <a:pt x="124167" y="432307"/>
                </a:lnTo>
                <a:close/>
              </a:path>
              <a:path w="1334134" h="557529">
                <a:moveTo>
                  <a:pt x="169252" y="454405"/>
                </a:moveTo>
                <a:lnTo>
                  <a:pt x="161759" y="457326"/>
                </a:lnTo>
                <a:lnTo>
                  <a:pt x="158838" y="463803"/>
                </a:lnTo>
                <a:lnTo>
                  <a:pt x="156044" y="470153"/>
                </a:lnTo>
                <a:lnTo>
                  <a:pt x="158965" y="477646"/>
                </a:lnTo>
                <a:lnTo>
                  <a:pt x="165315" y="480567"/>
                </a:lnTo>
                <a:lnTo>
                  <a:pt x="171792" y="483361"/>
                </a:lnTo>
                <a:lnTo>
                  <a:pt x="179285" y="480440"/>
                </a:lnTo>
                <a:lnTo>
                  <a:pt x="182079" y="474090"/>
                </a:lnTo>
                <a:lnTo>
                  <a:pt x="185000" y="467740"/>
                </a:lnTo>
                <a:lnTo>
                  <a:pt x="182079" y="460120"/>
                </a:lnTo>
                <a:lnTo>
                  <a:pt x="175729" y="457326"/>
                </a:lnTo>
                <a:lnTo>
                  <a:pt x="169252" y="454405"/>
                </a:lnTo>
                <a:close/>
              </a:path>
              <a:path w="1334134" h="557529">
                <a:moveTo>
                  <a:pt x="215480" y="473963"/>
                </a:moveTo>
                <a:lnTo>
                  <a:pt x="208114" y="477265"/>
                </a:lnTo>
                <a:lnTo>
                  <a:pt x="205574" y="483742"/>
                </a:lnTo>
                <a:lnTo>
                  <a:pt x="203034" y="490346"/>
                </a:lnTo>
                <a:lnTo>
                  <a:pt x="206336" y="497712"/>
                </a:lnTo>
                <a:lnTo>
                  <a:pt x="212813" y="500252"/>
                </a:lnTo>
                <a:lnTo>
                  <a:pt x="219417" y="502665"/>
                </a:lnTo>
                <a:lnTo>
                  <a:pt x="226783" y="499490"/>
                </a:lnTo>
                <a:lnTo>
                  <a:pt x="229323" y="492886"/>
                </a:lnTo>
                <a:lnTo>
                  <a:pt x="231863" y="486409"/>
                </a:lnTo>
                <a:lnTo>
                  <a:pt x="228561" y="479043"/>
                </a:lnTo>
                <a:lnTo>
                  <a:pt x="215480" y="473963"/>
                </a:lnTo>
                <a:close/>
              </a:path>
              <a:path w="1334134" h="557529">
                <a:moveTo>
                  <a:pt x="262724" y="490727"/>
                </a:moveTo>
                <a:lnTo>
                  <a:pt x="255485" y="494410"/>
                </a:lnTo>
                <a:lnTo>
                  <a:pt x="253326" y="501014"/>
                </a:lnTo>
                <a:lnTo>
                  <a:pt x="251167" y="507745"/>
                </a:lnTo>
                <a:lnTo>
                  <a:pt x="254850" y="514857"/>
                </a:lnTo>
                <a:lnTo>
                  <a:pt x="261454" y="517143"/>
                </a:lnTo>
                <a:lnTo>
                  <a:pt x="268185" y="519302"/>
                </a:lnTo>
                <a:lnTo>
                  <a:pt x="275297" y="515619"/>
                </a:lnTo>
                <a:lnTo>
                  <a:pt x="277456" y="509015"/>
                </a:lnTo>
                <a:lnTo>
                  <a:pt x="279742" y="502284"/>
                </a:lnTo>
                <a:lnTo>
                  <a:pt x="276059" y="495172"/>
                </a:lnTo>
                <a:lnTo>
                  <a:pt x="269455" y="493013"/>
                </a:lnTo>
                <a:lnTo>
                  <a:pt x="262724" y="490727"/>
                </a:lnTo>
                <a:close/>
              </a:path>
              <a:path w="1334134" h="557529">
                <a:moveTo>
                  <a:pt x="310222" y="505078"/>
                </a:moveTo>
                <a:lnTo>
                  <a:pt x="303364" y="509396"/>
                </a:lnTo>
                <a:lnTo>
                  <a:pt x="300316" y="523112"/>
                </a:lnTo>
                <a:lnTo>
                  <a:pt x="304634" y="529843"/>
                </a:lnTo>
                <a:lnTo>
                  <a:pt x="318350" y="532891"/>
                </a:lnTo>
                <a:lnTo>
                  <a:pt x="325208" y="528573"/>
                </a:lnTo>
                <a:lnTo>
                  <a:pt x="328256" y="514857"/>
                </a:lnTo>
                <a:lnTo>
                  <a:pt x="323938" y="508126"/>
                </a:lnTo>
                <a:lnTo>
                  <a:pt x="310222" y="505078"/>
                </a:lnTo>
                <a:close/>
              </a:path>
              <a:path w="1334134" h="557529">
                <a:moveTo>
                  <a:pt x="359244" y="516000"/>
                </a:moveTo>
                <a:lnTo>
                  <a:pt x="352640" y="520572"/>
                </a:lnTo>
                <a:lnTo>
                  <a:pt x="351497" y="527557"/>
                </a:lnTo>
                <a:lnTo>
                  <a:pt x="350227" y="534415"/>
                </a:lnTo>
                <a:lnTo>
                  <a:pt x="354926" y="541019"/>
                </a:lnTo>
                <a:lnTo>
                  <a:pt x="361784" y="542162"/>
                </a:lnTo>
                <a:lnTo>
                  <a:pt x="368769" y="543432"/>
                </a:lnTo>
                <a:lnTo>
                  <a:pt x="375246" y="538733"/>
                </a:lnTo>
                <a:lnTo>
                  <a:pt x="376516" y="531876"/>
                </a:lnTo>
                <a:lnTo>
                  <a:pt x="377659" y="524890"/>
                </a:lnTo>
                <a:lnTo>
                  <a:pt x="373087" y="518413"/>
                </a:lnTo>
                <a:lnTo>
                  <a:pt x="366102" y="517143"/>
                </a:lnTo>
                <a:lnTo>
                  <a:pt x="359244" y="516000"/>
                </a:lnTo>
                <a:close/>
              </a:path>
              <a:path w="1334134" h="557529">
                <a:moveTo>
                  <a:pt x="408774" y="524128"/>
                </a:moveTo>
                <a:lnTo>
                  <a:pt x="402424" y="529081"/>
                </a:lnTo>
                <a:lnTo>
                  <a:pt x="401535" y="536066"/>
                </a:lnTo>
                <a:lnTo>
                  <a:pt x="400773" y="543051"/>
                </a:lnTo>
                <a:lnTo>
                  <a:pt x="405726" y="549274"/>
                </a:lnTo>
                <a:lnTo>
                  <a:pt x="412584" y="550163"/>
                </a:lnTo>
                <a:lnTo>
                  <a:pt x="419569" y="551052"/>
                </a:lnTo>
                <a:lnTo>
                  <a:pt x="425919" y="546099"/>
                </a:lnTo>
                <a:lnTo>
                  <a:pt x="427697" y="532129"/>
                </a:lnTo>
                <a:lnTo>
                  <a:pt x="422617" y="525779"/>
                </a:lnTo>
                <a:lnTo>
                  <a:pt x="415759" y="524890"/>
                </a:lnTo>
                <a:lnTo>
                  <a:pt x="408774" y="524128"/>
                </a:lnTo>
                <a:close/>
              </a:path>
              <a:path w="1334134" h="557529">
                <a:moveTo>
                  <a:pt x="458685" y="529335"/>
                </a:moveTo>
                <a:lnTo>
                  <a:pt x="452589" y="534669"/>
                </a:lnTo>
                <a:lnTo>
                  <a:pt x="451573" y="548639"/>
                </a:lnTo>
                <a:lnTo>
                  <a:pt x="456780" y="554735"/>
                </a:lnTo>
                <a:lnTo>
                  <a:pt x="470877" y="555751"/>
                </a:lnTo>
                <a:lnTo>
                  <a:pt x="476973" y="550417"/>
                </a:lnTo>
                <a:lnTo>
                  <a:pt x="477481" y="543432"/>
                </a:lnTo>
                <a:lnTo>
                  <a:pt x="477862" y="536447"/>
                </a:lnTo>
                <a:lnTo>
                  <a:pt x="472655" y="530351"/>
                </a:lnTo>
                <a:lnTo>
                  <a:pt x="458685" y="529335"/>
                </a:lnTo>
                <a:close/>
              </a:path>
              <a:path w="1334134" h="557529">
                <a:moveTo>
                  <a:pt x="508723" y="531748"/>
                </a:moveTo>
                <a:lnTo>
                  <a:pt x="503008" y="537336"/>
                </a:lnTo>
                <a:lnTo>
                  <a:pt x="502754" y="544321"/>
                </a:lnTo>
                <a:lnTo>
                  <a:pt x="502627" y="551306"/>
                </a:lnTo>
                <a:lnTo>
                  <a:pt x="508215" y="557148"/>
                </a:lnTo>
                <a:lnTo>
                  <a:pt x="515200" y="557276"/>
                </a:lnTo>
                <a:lnTo>
                  <a:pt x="522185" y="557529"/>
                </a:lnTo>
                <a:lnTo>
                  <a:pt x="528027" y="551941"/>
                </a:lnTo>
                <a:lnTo>
                  <a:pt x="528281" y="544956"/>
                </a:lnTo>
                <a:lnTo>
                  <a:pt x="528408" y="537844"/>
                </a:lnTo>
                <a:lnTo>
                  <a:pt x="522820" y="532129"/>
                </a:lnTo>
                <a:lnTo>
                  <a:pt x="515835" y="531876"/>
                </a:lnTo>
                <a:lnTo>
                  <a:pt x="508723" y="531748"/>
                </a:lnTo>
                <a:close/>
              </a:path>
              <a:path w="1334134" h="557529">
                <a:moveTo>
                  <a:pt x="572350" y="530605"/>
                </a:moveTo>
                <a:lnTo>
                  <a:pt x="558380" y="531621"/>
                </a:lnTo>
                <a:lnTo>
                  <a:pt x="553173" y="537717"/>
                </a:lnTo>
                <a:lnTo>
                  <a:pt x="554189" y="551687"/>
                </a:lnTo>
                <a:lnTo>
                  <a:pt x="560285" y="557021"/>
                </a:lnTo>
                <a:lnTo>
                  <a:pt x="574255" y="556005"/>
                </a:lnTo>
                <a:lnTo>
                  <a:pt x="579462" y="549909"/>
                </a:lnTo>
                <a:lnTo>
                  <a:pt x="578446" y="535939"/>
                </a:lnTo>
                <a:lnTo>
                  <a:pt x="572350" y="530605"/>
                </a:lnTo>
                <a:close/>
              </a:path>
              <a:path w="1334134" h="557529">
                <a:moveTo>
                  <a:pt x="622388" y="526287"/>
                </a:moveTo>
                <a:lnTo>
                  <a:pt x="615403" y="527049"/>
                </a:lnTo>
                <a:lnTo>
                  <a:pt x="608418" y="527938"/>
                </a:lnTo>
                <a:lnTo>
                  <a:pt x="603465" y="534288"/>
                </a:lnTo>
                <a:lnTo>
                  <a:pt x="605243" y="548131"/>
                </a:lnTo>
                <a:lnTo>
                  <a:pt x="611466" y="553211"/>
                </a:lnTo>
                <a:lnTo>
                  <a:pt x="625436" y="551433"/>
                </a:lnTo>
                <a:lnTo>
                  <a:pt x="630389" y="545210"/>
                </a:lnTo>
                <a:lnTo>
                  <a:pt x="629627" y="538226"/>
                </a:lnTo>
                <a:lnTo>
                  <a:pt x="628738" y="531240"/>
                </a:lnTo>
                <a:lnTo>
                  <a:pt x="622388" y="526287"/>
                </a:lnTo>
                <a:close/>
              </a:path>
              <a:path w="1334134" h="557529">
                <a:moveTo>
                  <a:pt x="672172" y="519175"/>
                </a:moveTo>
                <a:lnTo>
                  <a:pt x="658329" y="521461"/>
                </a:lnTo>
                <a:lnTo>
                  <a:pt x="653630" y="528065"/>
                </a:lnTo>
                <a:lnTo>
                  <a:pt x="655916" y="541781"/>
                </a:lnTo>
                <a:lnTo>
                  <a:pt x="662520" y="546480"/>
                </a:lnTo>
                <a:lnTo>
                  <a:pt x="676363" y="544194"/>
                </a:lnTo>
                <a:lnTo>
                  <a:pt x="681062" y="537590"/>
                </a:lnTo>
                <a:lnTo>
                  <a:pt x="679792" y="530732"/>
                </a:lnTo>
                <a:lnTo>
                  <a:pt x="678649" y="523747"/>
                </a:lnTo>
                <a:lnTo>
                  <a:pt x="672172" y="519175"/>
                </a:lnTo>
                <a:close/>
              </a:path>
              <a:path w="1334134" h="557529">
                <a:moveTo>
                  <a:pt x="721321" y="509142"/>
                </a:moveTo>
                <a:lnTo>
                  <a:pt x="707605" y="512190"/>
                </a:lnTo>
                <a:lnTo>
                  <a:pt x="703287" y="518921"/>
                </a:lnTo>
                <a:lnTo>
                  <a:pt x="706335" y="532637"/>
                </a:lnTo>
                <a:lnTo>
                  <a:pt x="713066" y="536955"/>
                </a:lnTo>
                <a:lnTo>
                  <a:pt x="726782" y="533907"/>
                </a:lnTo>
                <a:lnTo>
                  <a:pt x="731100" y="527176"/>
                </a:lnTo>
                <a:lnTo>
                  <a:pt x="728052" y="513460"/>
                </a:lnTo>
                <a:lnTo>
                  <a:pt x="721321" y="509142"/>
                </a:lnTo>
                <a:close/>
              </a:path>
              <a:path w="1334134" h="557529">
                <a:moveTo>
                  <a:pt x="769962" y="496442"/>
                </a:moveTo>
                <a:lnTo>
                  <a:pt x="756373" y="499998"/>
                </a:lnTo>
                <a:lnTo>
                  <a:pt x="752309" y="506983"/>
                </a:lnTo>
                <a:lnTo>
                  <a:pt x="754123" y="513968"/>
                </a:lnTo>
                <a:lnTo>
                  <a:pt x="755992" y="520572"/>
                </a:lnTo>
                <a:lnTo>
                  <a:pt x="762977" y="524636"/>
                </a:lnTo>
                <a:lnTo>
                  <a:pt x="769708" y="522731"/>
                </a:lnTo>
                <a:lnTo>
                  <a:pt x="776439" y="520953"/>
                </a:lnTo>
                <a:lnTo>
                  <a:pt x="780503" y="513968"/>
                </a:lnTo>
                <a:lnTo>
                  <a:pt x="778654" y="506983"/>
                </a:lnTo>
                <a:lnTo>
                  <a:pt x="776820" y="500379"/>
                </a:lnTo>
                <a:lnTo>
                  <a:pt x="769962" y="496442"/>
                </a:lnTo>
                <a:close/>
              </a:path>
              <a:path w="1334134" h="557529">
                <a:moveTo>
                  <a:pt x="816952" y="480567"/>
                </a:moveTo>
                <a:lnTo>
                  <a:pt x="810348" y="483107"/>
                </a:lnTo>
                <a:lnTo>
                  <a:pt x="803744" y="485520"/>
                </a:lnTo>
                <a:lnTo>
                  <a:pt x="800442" y="492886"/>
                </a:lnTo>
                <a:lnTo>
                  <a:pt x="802855" y="499363"/>
                </a:lnTo>
                <a:lnTo>
                  <a:pt x="805395" y="505967"/>
                </a:lnTo>
                <a:lnTo>
                  <a:pt x="812634" y="509269"/>
                </a:lnTo>
                <a:lnTo>
                  <a:pt x="819238" y="506856"/>
                </a:lnTo>
                <a:lnTo>
                  <a:pt x="825842" y="504316"/>
                </a:lnTo>
                <a:lnTo>
                  <a:pt x="829144" y="497077"/>
                </a:lnTo>
                <a:lnTo>
                  <a:pt x="826731" y="490473"/>
                </a:lnTo>
                <a:lnTo>
                  <a:pt x="824191" y="483869"/>
                </a:lnTo>
                <a:lnTo>
                  <a:pt x="816952" y="480567"/>
                </a:lnTo>
                <a:close/>
              </a:path>
              <a:path w="1334134" h="557529">
                <a:moveTo>
                  <a:pt x="863561" y="462152"/>
                </a:moveTo>
                <a:lnTo>
                  <a:pt x="857211" y="464819"/>
                </a:lnTo>
                <a:lnTo>
                  <a:pt x="850734" y="467613"/>
                </a:lnTo>
                <a:lnTo>
                  <a:pt x="847686" y="475106"/>
                </a:lnTo>
                <a:lnTo>
                  <a:pt x="853274" y="488060"/>
                </a:lnTo>
                <a:lnTo>
                  <a:pt x="860767" y="490981"/>
                </a:lnTo>
                <a:lnTo>
                  <a:pt x="867117" y="488187"/>
                </a:lnTo>
                <a:lnTo>
                  <a:pt x="873594" y="485393"/>
                </a:lnTo>
                <a:lnTo>
                  <a:pt x="876642" y="478027"/>
                </a:lnTo>
                <a:lnTo>
                  <a:pt x="871054" y="465073"/>
                </a:lnTo>
                <a:lnTo>
                  <a:pt x="863561" y="462152"/>
                </a:lnTo>
                <a:close/>
              </a:path>
              <a:path w="1334134" h="557529">
                <a:moveTo>
                  <a:pt x="909154" y="440943"/>
                </a:moveTo>
                <a:lnTo>
                  <a:pt x="902804" y="444118"/>
                </a:lnTo>
                <a:lnTo>
                  <a:pt x="896454" y="447166"/>
                </a:lnTo>
                <a:lnTo>
                  <a:pt x="893914" y="454786"/>
                </a:lnTo>
                <a:lnTo>
                  <a:pt x="896962" y="461136"/>
                </a:lnTo>
                <a:lnTo>
                  <a:pt x="900137" y="467359"/>
                </a:lnTo>
                <a:lnTo>
                  <a:pt x="907630" y="470026"/>
                </a:lnTo>
                <a:lnTo>
                  <a:pt x="913980" y="466851"/>
                </a:lnTo>
                <a:lnTo>
                  <a:pt x="920330" y="463803"/>
                </a:lnTo>
                <a:lnTo>
                  <a:pt x="922870" y="456183"/>
                </a:lnTo>
                <a:lnTo>
                  <a:pt x="919822" y="449833"/>
                </a:lnTo>
                <a:lnTo>
                  <a:pt x="916774" y="443610"/>
                </a:lnTo>
                <a:lnTo>
                  <a:pt x="909154" y="440943"/>
                </a:lnTo>
                <a:close/>
              </a:path>
              <a:path w="1334134" h="557529">
                <a:moveTo>
                  <a:pt x="953477" y="417321"/>
                </a:moveTo>
                <a:lnTo>
                  <a:pt x="941158" y="424052"/>
                </a:lnTo>
                <a:lnTo>
                  <a:pt x="938872" y="431799"/>
                </a:lnTo>
                <a:lnTo>
                  <a:pt x="942301" y="438022"/>
                </a:lnTo>
                <a:lnTo>
                  <a:pt x="945603" y="444118"/>
                </a:lnTo>
                <a:lnTo>
                  <a:pt x="953350" y="446404"/>
                </a:lnTo>
                <a:lnTo>
                  <a:pt x="959446" y="442975"/>
                </a:lnTo>
                <a:lnTo>
                  <a:pt x="965669" y="439673"/>
                </a:lnTo>
                <a:lnTo>
                  <a:pt x="967955" y="431926"/>
                </a:lnTo>
                <a:lnTo>
                  <a:pt x="964526" y="425703"/>
                </a:lnTo>
                <a:lnTo>
                  <a:pt x="961097" y="419607"/>
                </a:lnTo>
                <a:lnTo>
                  <a:pt x="953477" y="417321"/>
                </a:lnTo>
                <a:close/>
              </a:path>
              <a:path w="1334134" h="557529">
                <a:moveTo>
                  <a:pt x="996276" y="391159"/>
                </a:moveTo>
                <a:lnTo>
                  <a:pt x="984338" y="398525"/>
                </a:lnTo>
                <a:lnTo>
                  <a:pt x="982433" y="406399"/>
                </a:lnTo>
                <a:lnTo>
                  <a:pt x="989799" y="418337"/>
                </a:lnTo>
                <a:lnTo>
                  <a:pt x="997673" y="420242"/>
                </a:lnTo>
                <a:lnTo>
                  <a:pt x="1003642" y="416559"/>
                </a:lnTo>
                <a:lnTo>
                  <a:pt x="1009611" y="412749"/>
                </a:lnTo>
                <a:lnTo>
                  <a:pt x="1011389" y="405002"/>
                </a:lnTo>
                <a:lnTo>
                  <a:pt x="1004023" y="393064"/>
                </a:lnTo>
                <a:lnTo>
                  <a:pt x="996276" y="391159"/>
                </a:lnTo>
                <a:close/>
              </a:path>
              <a:path w="1334134" h="557529">
                <a:moveTo>
                  <a:pt x="1036535" y="362330"/>
                </a:moveTo>
                <a:lnTo>
                  <a:pt x="1030947" y="366648"/>
                </a:lnTo>
                <a:lnTo>
                  <a:pt x="1025359" y="370839"/>
                </a:lnTo>
                <a:lnTo>
                  <a:pt x="1024343" y="378840"/>
                </a:lnTo>
                <a:lnTo>
                  <a:pt x="1028534" y="384428"/>
                </a:lnTo>
                <a:lnTo>
                  <a:pt x="1032852" y="390016"/>
                </a:lnTo>
                <a:lnTo>
                  <a:pt x="1040853" y="391032"/>
                </a:lnTo>
                <a:lnTo>
                  <a:pt x="1046441" y="386841"/>
                </a:lnTo>
                <a:lnTo>
                  <a:pt x="1052029" y="382523"/>
                </a:lnTo>
                <a:lnTo>
                  <a:pt x="1053045" y="374649"/>
                </a:lnTo>
                <a:lnTo>
                  <a:pt x="1048854" y="369061"/>
                </a:lnTo>
                <a:lnTo>
                  <a:pt x="1044536" y="363473"/>
                </a:lnTo>
                <a:lnTo>
                  <a:pt x="1036535" y="362330"/>
                </a:lnTo>
                <a:close/>
              </a:path>
              <a:path w="1334134" h="557529">
                <a:moveTo>
                  <a:pt x="1075905" y="331215"/>
                </a:moveTo>
                <a:lnTo>
                  <a:pt x="1070571" y="335787"/>
                </a:lnTo>
                <a:lnTo>
                  <a:pt x="1065237" y="340232"/>
                </a:lnTo>
                <a:lnTo>
                  <a:pt x="1064475" y="348233"/>
                </a:lnTo>
                <a:lnTo>
                  <a:pt x="1073492" y="359028"/>
                </a:lnTo>
                <a:lnTo>
                  <a:pt x="1081620" y="359663"/>
                </a:lnTo>
                <a:lnTo>
                  <a:pt x="1086954" y="355218"/>
                </a:lnTo>
                <a:lnTo>
                  <a:pt x="1092288" y="350646"/>
                </a:lnTo>
                <a:lnTo>
                  <a:pt x="1092923" y="342645"/>
                </a:lnTo>
                <a:lnTo>
                  <a:pt x="1083906" y="331850"/>
                </a:lnTo>
                <a:lnTo>
                  <a:pt x="1075905" y="331215"/>
                </a:lnTo>
                <a:close/>
              </a:path>
              <a:path w="1334134" h="557529">
                <a:moveTo>
                  <a:pt x="1113370" y="297814"/>
                </a:moveTo>
                <a:lnTo>
                  <a:pt x="1108290" y="302640"/>
                </a:lnTo>
                <a:lnTo>
                  <a:pt x="1103083" y="307466"/>
                </a:lnTo>
                <a:lnTo>
                  <a:pt x="1102829" y="315467"/>
                </a:lnTo>
                <a:lnTo>
                  <a:pt x="1107655" y="320547"/>
                </a:lnTo>
                <a:lnTo>
                  <a:pt x="1112354" y="325754"/>
                </a:lnTo>
                <a:lnTo>
                  <a:pt x="1120482" y="326008"/>
                </a:lnTo>
                <a:lnTo>
                  <a:pt x="1125562" y="321182"/>
                </a:lnTo>
                <a:lnTo>
                  <a:pt x="1130769" y="316356"/>
                </a:lnTo>
                <a:lnTo>
                  <a:pt x="1131023" y="308355"/>
                </a:lnTo>
                <a:lnTo>
                  <a:pt x="1126197" y="303275"/>
                </a:lnTo>
                <a:lnTo>
                  <a:pt x="1121371" y="298068"/>
                </a:lnTo>
                <a:lnTo>
                  <a:pt x="1113370" y="297814"/>
                </a:lnTo>
                <a:close/>
              </a:path>
              <a:path w="1334134" h="557529">
                <a:moveTo>
                  <a:pt x="1156931" y="262127"/>
                </a:moveTo>
                <a:lnTo>
                  <a:pt x="1148803" y="262254"/>
                </a:lnTo>
                <a:lnTo>
                  <a:pt x="1143977" y="267334"/>
                </a:lnTo>
                <a:lnTo>
                  <a:pt x="1139024" y="272414"/>
                </a:lnTo>
                <a:lnTo>
                  <a:pt x="1139151" y="280415"/>
                </a:lnTo>
                <a:lnTo>
                  <a:pt x="1144231" y="285241"/>
                </a:lnTo>
                <a:lnTo>
                  <a:pt x="1149184" y="290194"/>
                </a:lnTo>
                <a:lnTo>
                  <a:pt x="1157185" y="290067"/>
                </a:lnTo>
                <a:lnTo>
                  <a:pt x="1162138" y="284987"/>
                </a:lnTo>
                <a:lnTo>
                  <a:pt x="1167091" y="280034"/>
                </a:lnTo>
                <a:lnTo>
                  <a:pt x="1166964" y="271906"/>
                </a:lnTo>
                <a:lnTo>
                  <a:pt x="1161884" y="267080"/>
                </a:lnTo>
                <a:lnTo>
                  <a:pt x="1156931" y="262127"/>
                </a:lnTo>
                <a:close/>
              </a:path>
              <a:path w="1334134" h="557529">
                <a:moveTo>
                  <a:pt x="1190205" y="224281"/>
                </a:moveTo>
                <a:lnTo>
                  <a:pt x="1182204" y="224789"/>
                </a:lnTo>
                <a:lnTo>
                  <a:pt x="1177505" y="229996"/>
                </a:lnTo>
                <a:lnTo>
                  <a:pt x="1172933" y="235330"/>
                </a:lnTo>
                <a:lnTo>
                  <a:pt x="1173441" y="243331"/>
                </a:lnTo>
                <a:lnTo>
                  <a:pt x="1178648" y="248030"/>
                </a:lnTo>
                <a:lnTo>
                  <a:pt x="1183982" y="252602"/>
                </a:lnTo>
                <a:lnTo>
                  <a:pt x="1191983" y="252094"/>
                </a:lnTo>
                <a:lnTo>
                  <a:pt x="1201254" y="241553"/>
                </a:lnTo>
                <a:lnTo>
                  <a:pt x="1200746" y="233552"/>
                </a:lnTo>
                <a:lnTo>
                  <a:pt x="1190205" y="224281"/>
                </a:lnTo>
                <a:close/>
              </a:path>
              <a:path w="1334134" h="557529">
                <a:moveTo>
                  <a:pt x="1220558" y="184403"/>
                </a:moveTo>
                <a:lnTo>
                  <a:pt x="1212557" y="185800"/>
                </a:lnTo>
                <a:lnTo>
                  <a:pt x="1204429" y="197230"/>
                </a:lnTo>
                <a:lnTo>
                  <a:pt x="1205826" y="205104"/>
                </a:lnTo>
                <a:lnTo>
                  <a:pt x="1217256" y="213232"/>
                </a:lnTo>
                <a:lnTo>
                  <a:pt x="1225257" y="211962"/>
                </a:lnTo>
                <a:lnTo>
                  <a:pt x="1229321" y="206247"/>
                </a:lnTo>
                <a:lnTo>
                  <a:pt x="1233385" y="200405"/>
                </a:lnTo>
                <a:lnTo>
                  <a:pt x="1231988" y="192531"/>
                </a:lnTo>
                <a:lnTo>
                  <a:pt x="1220558" y="184403"/>
                </a:lnTo>
                <a:close/>
              </a:path>
              <a:path w="1334134" h="557529">
                <a:moveTo>
                  <a:pt x="1249006" y="142747"/>
                </a:moveTo>
                <a:lnTo>
                  <a:pt x="1241132" y="144525"/>
                </a:lnTo>
                <a:lnTo>
                  <a:pt x="1237449" y="150494"/>
                </a:lnTo>
                <a:lnTo>
                  <a:pt x="1233639" y="156463"/>
                </a:lnTo>
                <a:lnTo>
                  <a:pt x="1235417" y="164210"/>
                </a:lnTo>
                <a:lnTo>
                  <a:pt x="1247228" y="171703"/>
                </a:lnTo>
                <a:lnTo>
                  <a:pt x="1255102" y="170052"/>
                </a:lnTo>
                <a:lnTo>
                  <a:pt x="1258912" y="164083"/>
                </a:lnTo>
                <a:lnTo>
                  <a:pt x="1262595" y="158114"/>
                </a:lnTo>
                <a:lnTo>
                  <a:pt x="1260817" y="150240"/>
                </a:lnTo>
                <a:lnTo>
                  <a:pt x="1249006" y="142747"/>
                </a:lnTo>
                <a:close/>
              </a:path>
              <a:path w="1334134" h="557529">
                <a:moveTo>
                  <a:pt x="1275168" y="99567"/>
                </a:moveTo>
                <a:lnTo>
                  <a:pt x="1267421" y="101726"/>
                </a:lnTo>
                <a:lnTo>
                  <a:pt x="1263992" y="107822"/>
                </a:lnTo>
                <a:lnTo>
                  <a:pt x="1260436" y="114045"/>
                </a:lnTo>
                <a:lnTo>
                  <a:pt x="1262595" y="121792"/>
                </a:lnTo>
                <a:lnTo>
                  <a:pt x="1274787" y="128650"/>
                </a:lnTo>
                <a:lnTo>
                  <a:pt x="1282534" y="126491"/>
                </a:lnTo>
                <a:lnTo>
                  <a:pt x="1286090" y="120395"/>
                </a:lnTo>
                <a:lnTo>
                  <a:pt x="1289519" y="114299"/>
                </a:lnTo>
                <a:lnTo>
                  <a:pt x="1287360" y="106552"/>
                </a:lnTo>
                <a:lnTo>
                  <a:pt x="1281264" y="102996"/>
                </a:lnTo>
                <a:lnTo>
                  <a:pt x="1275168" y="99567"/>
                </a:lnTo>
                <a:close/>
              </a:path>
              <a:path w="1334134" h="557529">
                <a:moveTo>
                  <a:pt x="1332928" y="54863"/>
                </a:moveTo>
                <a:lnTo>
                  <a:pt x="1298155" y="54863"/>
                </a:lnTo>
                <a:lnTo>
                  <a:pt x="1310855" y="60959"/>
                </a:lnTo>
                <a:lnTo>
                  <a:pt x="1313522" y="68579"/>
                </a:lnTo>
                <a:lnTo>
                  <a:pt x="1310719" y="74551"/>
                </a:lnTo>
                <a:lnTo>
                  <a:pt x="1333969" y="85216"/>
                </a:lnTo>
                <a:lnTo>
                  <a:pt x="1332928" y="54863"/>
                </a:lnTo>
                <a:close/>
              </a:path>
              <a:path w="1334134" h="557529">
                <a:moveTo>
                  <a:pt x="1287635" y="63963"/>
                </a:moveTo>
                <a:lnTo>
                  <a:pt x="1284566" y="70357"/>
                </a:lnTo>
                <a:lnTo>
                  <a:pt x="1287360" y="77850"/>
                </a:lnTo>
                <a:lnTo>
                  <a:pt x="1299933" y="83946"/>
                </a:lnTo>
                <a:lnTo>
                  <a:pt x="1307553" y="81152"/>
                </a:lnTo>
                <a:lnTo>
                  <a:pt x="1310601" y="74929"/>
                </a:lnTo>
                <a:lnTo>
                  <a:pt x="1310719" y="74551"/>
                </a:lnTo>
                <a:lnTo>
                  <a:pt x="1287635" y="63963"/>
                </a:lnTo>
                <a:close/>
              </a:path>
              <a:path w="1334134" h="557529">
                <a:moveTo>
                  <a:pt x="1298155" y="54863"/>
                </a:moveTo>
                <a:lnTo>
                  <a:pt x="1290662" y="57657"/>
                </a:lnTo>
                <a:lnTo>
                  <a:pt x="1287635" y="63963"/>
                </a:lnTo>
                <a:lnTo>
                  <a:pt x="1310719" y="74551"/>
                </a:lnTo>
                <a:lnTo>
                  <a:pt x="1313522" y="68579"/>
                </a:lnTo>
                <a:lnTo>
                  <a:pt x="1310855" y="60959"/>
                </a:lnTo>
                <a:lnTo>
                  <a:pt x="1298155" y="54863"/>
                </a:lnTo>
                <a:close/>
              </a:path>
              <a:path w="1334134" h="557529">
                <a:moveTo>
                  <a:pt x="1331048" y="0"/>
                </a:moveTo>
                <a:lnTo>
                  <a:pt x="1264754" y="53466"/>
                </a:lnTo>
                <a:lnTo>
                  <a:pt x="1287635" y="63963"/>
                </a:lnTo>
                <a:lnTo>
                  <a:pt x="1290662" y="57657"/>
                </a:lnTo>
                <a:lnTo>
                  <a:pt x="1298155" y="54863"/>
                </a:lnTo>
                <a:lnTo>
                  <a:pt x="1332928" y="54863"/>
                </a:lnTo>
                <a:lnTo>
                  <a:pt x="133104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11650471" y="6411874"/>
            <a:ext cx="13398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0" dirty="0">
                <a:solidFill>
                  <a:srgbClr val="FFFFFF"/>
                </a:solidFill>
                <a:latin typeface="Verdana"/>
                <a:cs typeface="Verdana"/>
              </a:rPr>
              <a:t>9</a:t>
            </a:r>
            <a:endParaRPr sz="1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322832"/>
            <a:ext cx="12192000" cy="5535295"/>
            <a:chOff x="0" y="1322832"/>
            <a:chExt cx="12192000" cy="5535295"/>
          </a:xfrm>
        </p:grpSpPr>
        <p:sp>
          <p:nvSpPr>
            <p:cNvPr id="3" name="object 3"/>
            <p:cNvSpPr/>
            <p:nvPr/>
          </p:nvSpPr>
          <p:spPr>
            <a:xfrm>
              <a:off x="0" y="1322832"/>
              <a:ext cx="12192000" cy="5535295"/>
            </a:xfrm>
            <a:custGeom>
              <a:avLst/>
              <a:gdLst/>
              <a:ahLst/>
              <a:cxnLst/>
              <a:rect l="l" t="t" r="r" b="b"/>
              <a:pathLst>
                <a:path w="12192000" h="5535295">
                  <a:moveTo>
                    <a:pt x="0" y="5535167"/>
                  </a:moveTo>
                  <a:lnTo>
                    <a:pt x="12192000" y="5535167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5535167"/>
                  </a:lnTo>
                  <a:close/>
                </a:path>
              </a:pathLst>
            </a:custGeom>
            <a:solidFill>
              <a:srgbClr val="013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902208" y="4882896"/>
              <a:ext cx="8644255" cy="1122045"/>
            </a:xfrm>
            <a:custGeom>
              <a:avLst/>
              <a:gdLst/>
              <a:ahLst/>
              <a:cxnLst/>
              <a:rect l="l" t="t" r="r" b="b"/>
              <a:pathLst>
                <a:path w="8644255" h="1122045">
                  <a:moveTo>
                    <a:pt x="917448" y="388239"/>
                  </a:moveTo>
                  <a:lnTo>
                    <a:pt x="458724" y="64008"/>
                  </a:lnTo>
                  <a:lnTo>
                    <a:pt x="0" y="388239"/>
                  </a:lnTo>
                  <a:lnTo>
                    <a:pt x="0" y="797394"/>
                  </a:lnTo>
                  <a:lnTo>
                    <a:pt x="458724" y="1121664"/>
                  </a:lnTo>
                  <a:lnTo>
                    <a:pt x="917448" y="797394"/>
                  </a:lnTo>
                  <a:lnTo>
                    <a:pt x="917448" y="388239"/>
                  </a:lnTo>
                  <a:close/>
                </a:path>
                <a:path w="8644255" h="1122045">
                  <a:moveTo>
                    <a:pt x="4858512" y="323723"/>
                  </a:moveTo>
                  <a:lnTo>
                    <a:pt x="4400550" y="0"/>
                  </a:lnTo>
                  <a:lnTo>
                    <a:pt x="3942588" y="323723"/>
                  </a:lnTo>
                  <a:lnTo>
                    <a:pt x="3942588" y="735444"/>
                  </a:lnTo>
                  <a:lnTo>
                    <a:pt x="4400550" y="1059180"/>
                  </a:lnTo>
                  <a:lnTo>
                    <a:pt x="4858512" y="735444"/>
                  </a:lnTo>
                  <a:lnTo>
                    <a:pt x="4858512" y="323723"/>
                  </a:lnTo>
                  <a:close/>
                </a:path>
                <a:path w="8644255" h="1122045">
                  <a:moveTo>
                    <a:pt x="8644128" y="345567"/>
                  </a:moveTo>
                  <a:lnTo>
                    <a:pt x="8185404" y="21336"/>
                  </a:lnTo>
                  <a:lnTo>
                    <a:pt x="7726680" y="345567"/>
                  </a:lnTo>
                  <a:lnTo>
                    <a:pt x="7726680" y="754722"/>
                  </a:lnTo>
                  <a:lnTo>
                    <a:pt x="8185404" y="1078992"/>
                  </a:lnTo>
                  <a:lnTo>
                    <a:pt x="8644128" y="754722"/>
                  </a:lnTo>
                  <a:lnTo>
                    <a:pt x="8644128" y="345567"/>
                  </a:lnTo>
                  <a:close/>
                </a:path>
              </a:pathLst>
            </a:custGeom>
            <a:solidFill>
              <a:srgbClr val="0DC4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829056" y="4751832"/>
              <a:ext cx="8642985" cy="1146175"/>
            </a:xfrm>
            <a:custGeom>
              <a:avLst/>
              <a:gdLst/>
              <a:ahLst/>
              <a:cxnLst/>
              <a:rect l="l" t="t" r="r" b="b"/>
              <a:pathLst>
                <a:path w="8642985" h="1146175">
                  <a:moveTo>
                    <a:pt x="925068" y="327025"/>
                  </a:moveTo>
                  <a:lnTo>
                    <a:pt x="462534" y="0"/>
                  </a:lnTo>
                  <a:lnTo>
                    <a:pt x="0" y="327025"/>
                  </a:lnTo>
                  <a:lnTo>
                    <a:pt x="0" y="819023"/>
                  </a:lnTo>
                  <a:lnTo>
                    <a:pt x="462534" y="1146048"/>
                  </a:lnTo>
                  <a:lnTo>
                    <a:pt x="925068" y="819023"/>
                  </a:lnTo>
                  <a:lnTo>
                    <a:pt x="925068" y="327025"/>
                  </a:lnTo>
                  <a:close/>
                </a:path>
                <a:path w="8642985" h="1146175">
                  <a:moveTo>
                    <a:pt x="4872228" y="367284"/>
                  </a:moveTo>
                  <a:lnTo>
                    <a:pt x="4417314" y="45720"/>
                  </a:lnTo>
                  <a:lnTo>
                    <a:pt x="3962400" y="367284"/>
                  </a:lnTo>
                  <a:lnTo>
                    <a:pt x="3962400" y="783336"/>
                  </a:lnTo>
                  <a:lnTo>
                    <a:pt x="4417314" y="1104900"/>
                  </a:lnTo>
                  <a:lnTo>
                    <a:pt x="4872228" y="783336"/>
                  </a:lnTo>
                  <a:lnTo>
                    <a:pt x="4872228" y="367284"/>
                  </a:lnTo>
                  <a:close/>
                </a:path>
                <a:path w="8642985" h="1146175">
                  <a:moveTo>
                    <a:pt x="8642604" y="377952"/>
                  </a:moveTo>
                  <a:lnTo>
                    <a:pt x="8187690" y="56388"/>
                  </a:lnTo>
                  <a:lnTo>
                    <a:pt x="7732776" y="377952"/>
                  </a:lnTo>
                  <a:lnTo>
                    <a:pt x="7732776" y="792480"/>
                  </a:lnTo>
                  <a:lnTo>
                    <a:pt x="8187690" y="1114044"/>
                  </a:lnTo>
                  <a:lnTo>
                    <a:pt x="8642604" y="792480"/>
                  </a:lnTo>
                  <a:lnTo>
                    <a:pt x="8642604" y="37795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905256" y="2342387"/>
              <a:ext cx="8627745" cy="1114425"/>
            </a:xfrm>
            <a:custGeom>
              <a:avLst/>
              <a:gdLst/>
              <a:ahLst/>
              <a:cxnLst/>
              <a:rect l="l" t="t" r="r" b="b"/>
              <a:pathLst>
                <a:path w="8627745" h="1114425">
                  <a:moveTo>
                    <a:pt x="915924" y="380111"/>
                  </a:moveTo>
                  <a:lnTo>
                    <a:pt x="457962" y="56388"/>
                  </a:lnTo>
                  <a:lnTo>
                    <a:pt x="0" y="380111"/>
                  </a:lnTo>
                  <a:lnTo>
                    <a:pt x="0" y="790321"/>
                  </a:lnTo>
                  <a:lnTo>
                    <a:pt x="457962" y="1114044"/>
                  </a:lnTo>
                  <a:lnTo>
                    <a:pt x="915924" y="790321"/>
                  </a:lnTo>
                  <a:lnTo>
                    <a:pt x="915924" y="380111"/>
                  </a:lnTo>
                  <a:close/>
                </a:path>
                <a:path w="8627745" h="1114425">
                  <a:moveTo>
                    <a:pt x="4855464" y="323723"/>
                  </a:moveTo>
                  <a:lnTo>
                    <a:pt x="4397502" y="0"/>
                  </a:lnTo>
                  <a:lnTo>
                    <a:pt x="3939540" y="323723"/>
                  </a:lnTo>
                  <a:lnTo>
                    <a:pt x="3939540" y="735457"/>
                  </a:lnTo>
                  <a:lnTo>
                    <a:pt x="4397502" y="1059180"/>
                  </a:lnTo>
                  <a:lnTo>
                    <a:pt x="4855464" y="735457"/>
                  </a:lnTo>
                  <a:lnTo>
                    <a:pt x="4855464" y="323723"/>
                  </a:lnTo>
                  <a:close/>
                </a:path>
                <a:path w="8627745" h="1114425">
                  <a:moveTo>
                    <a:pt x="8627364" y="340487"/>
                  </a:moveTo>
                  <a:lnTo>
                    <a:pt x="8169402" y="16764"/>
                  </a:lnTo>
                  <a:lnTo>
                    <a:pt x="7711440" y="340487"/>
                  </a:lnTo>
                  <a:lnTo>
                    <a:pt x="7711440" y="750697"/>
                  </a:lnTo>
                  <a:lnTo>
                    <a:pt x="8169402" y="1074420"/>
                  </a:lnTo>
                  <a:lnTo>
                    <a:pt x="8627364" y="750697"/>
                  </a:lnTo>
                  <a:lnTo>
                    <a:pt x="8627364" y="340487"/>
                  </a:lnTo>
                  <a:close/>
                </a:path>
              </a:pathLst>
            </a:custGeom>
            <a:solidFill>
              <a:srgbClr val="0DC4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29056" y="2211323"/>
              <a:ext cx="8642985" cy="1146175"/>
            </a:xfrm>
            <a:custGeom>
              <a:avLst/>
              <a:gdLst/>
              <a:ahLst/>
              <a:cxnLst/>
              <a:rect l="l" t="t" r="r" b="b"/>
              <a:pathLst>
                <a:path w="8642985" h="1146175">
                  <a:moveTo>
                    <a:pt x="925068" y="327025"/>
                  </a:moveTo>
                  <a:lnTo>
                    <a:pt x="462534" y="0"/>
                  </a:lnTo>
                  <a:lnTo>
                    <a:pt x="0" y="327025"/>
                  </a:lnTo>
                  <a:lnTo>
                    <a:pt x="0" y="819023"/>
                  </a:lnTo>
                  <a:lnTo>
                    <a:pt x="462534" y="1146048"/>
                  </a:lnTo>
                  <a:lnTo>
                    <a:pt x="925068" y="819023"/>
                  </a:lnTo>
                  <a:lnTo>
                    <a:pt x="925068" y="327025"/>
                  </a:lnTo>
                  <a:close/>
                </a:path>
                <a:path w="8642985" h="1146175">
                  <a:moveTo>
                    <a:pt x="4872228" y="367284"/>
                  </a:moveTo>
                  <a:lnTo>
                    <a:pt x="4417314" y="45720"/>
                  </a:lnTo>
                  <a:lnTo>
                    <a:pt x="3962400" y="367284"/>
                  </a:lnTo>
                  <a:lnTo>
                    <a:pt x="3962400" y="783336"/>
                  </a:lnTo>
                  <a:lnTo>
                    <a:pt x="4417314" y="1104900"/>
                  </a:lnTo>
                  <a:lnTo>
                    <a:pt x="4872228" y="783336"/>
                  </a:lnTo>
                  <a:lnTo>
                    <a:pt x="4872228" y="367284"/>
                  </a:lnTo>
                  <a:close/>
                </a:path>
                <a:path w="8642985" h="1146175">
                  <a:moveTo>
                    <a:pt x="8642604" y="377952"/>
                  </a:moveTo>
                  <a:lnTo>
                    <a:pt x="8187690" y="56388"/>
                  </a:lnTo>
                  <a:lnTo>
                    <a:pt x="7732776" y="377952"/>
                  </a:lnTo>
                  <a:lnTo>
                    <a:pt x="7732776" y="792480"/>
                  </a:lnTo>
                  <a:lnTo>
                    <a:pt x="8187690" y="1114044"/>
                  </a:lnTo>
                  <a:lnTo>
                    <a:pt x="8642604" y="792480"/>
                  </a:lnTo>
                  <a:lnTo>
                    <a:pt x="8642604" y="37795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168704" y="2372359"/>
            <a:ext cx="25146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-919" dirty="0">
                <a:latin typeface="Tahoma"/>
                <a:cs typeface="Tahoma"/>
              </a:rPr>
              <a:t>1</a:t>
            </a:r>
            <a:endParaRPr sz="48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056378" y="2364740"/>
            <a:ext cx="37592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55" dirty="0">
                <a:latin typeface="Tahoma"/>
                <a:cs typeface="Tahoma"/>
              </a:rPr>
              <a:t>2</a:t>
            </a:r>
            <a:endParaRPr sz="4800">
              <a:latin typeface="Tahoma"/>
              <a:cs typeface="Tahoma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55" dirty="0"/>
              <a:t>3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1922145" y="2332100"/>
            <a:ext cx="2580005" cy="1332230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 marR="1208405">
              <a:lnSpc>
                <a:spcPts val="1730"/>
              </a:lnSpc>
              <a:spcBef>
                <a:spcPts val="310"/>
              </a:spcBef>
            </a:pPr>
            <a:r>
              <a:rPr sz="1600" b="1" spc="165" dirty="0">
                <a:solidFill>
                  <a:srgbClr val="FFFFFF"/>
                </a:solidFill>
                <a:latin typeface="Trebuchet MS"/>
                <a:cs typeface="Trebuchet MS"/>
              </a:rPr>
              <a:t>Общий </a:t>
            </a:r>
            <a:r>
              <a:rPr sz="1600" b="1" spc="120" dirty="0">
                <a:solidFill>
                  <a:srgbClr val="FFFFFF"/>
                </a:solidFill>
                <a:latin typeface="Trebuchet MS"/>
                <a:cs typeface="Trebuchet MS"/>
              </a:rPr>
              <a:t>мониторинг</a:t>
            </a:r>
            <a:endParaRPr sz="1600">
              <a:latin typeface="Trebuchet MS"/>
              <a:cs typeface="Trebuchet MS"/>
            </a:endParaRPr>
          </a:p>
          <a:p>
            <a:pPr marL="45720" marR="5080">
              <a:lnSpc>
                <a:spcPts val="1400"/>
              </a:lnSpc>
              <a:spcBef>
                <a:spcPts val="1025"/>
              </a:spcBef>
            </a:pPr>
            <a:r>
              <a:rPr sz="1300" spc="55" dirty="0">
                <a:solidFill>
                  <a:srgbClr val="FFFFFF"/>
                </a:solidFill>
                <a:latin typeface="Verdana"/>
                <a:cs typeface="Verdana"/>
              </a:rPr>
              <a:t>Во</a:t>
            </a:r>
            <a:r>
              <a:rPr sz="1300" spc="-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Verdana"/>
                <a:cs typeface="Verdana"/>
              </a:rPr>
              <a:t>что</a:t>
            </a:r>
            <a:r>
              <a:rPr sz="1300" spc="-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dirty="0">
                <a:solidFill>
                  <a:srgbClr val="FFFFFF"/>
                </a:solidFill>
                <a:latin typeface="Verdana"/>
                <a:cs typeface="Verdana"/>
              </a:rPr>
              <a:t>конкретно</a:t>
            </a:r>
            <a:r>
              <a:rPr sz="1300" spc="-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Verdana"/>
                <a:cs typeface="Verdana"/>
              </a:rPr>
              <a:t>играет, </a:t>
            </a:r>
            <a:r>
              <a:rPr sz="1300" spc="-25" dirty="0">
                <a:solidFill>
                  <a:srgbClr val="FFFFFF"/>
                </a:solidFill>
                <a:latin typeface="Verdana"/>
                <a:cs typeface="Verdana"/>
              </a:rPr>
              <a:t>какая</a:t>
            </a:r>
            <a:r>
              <a:rPr sz="1300" spc="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dirty="0">
                <a:solidFill>
                  <a:srgbClr val="FFFFFF"/>
                </a:solidFill>
                <a:latin typeface="Verdana"/>
                <a:cs typeface="Verdana"/>
              </a:rPr>
              <a:t>динамика</a:t>
            </a:r>
            <a:r>
              <a:rPr sz="1300" spc="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Verdana"/>
                <a:cs typeface="Verdana"/>
              </a:rPr>
              <a:t>ситуации, успеваемость,</a:t>
            </a:r>
            <a:r>
              <a:rPr sz="13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Verdana"/>
                <a:cs typeface="Verdana"/>
              </a:rPr>
              <a:t>социализация </a:t>
            </a:r>
            <a:r>
              <a:rPr sz="1300" dirty="0">
                <a:solidFill>
                  <a:srgbClr val="FFFFFF"/>
                </a:solidFill>
                <a:latin typeface="Verdana"/>
                <a:cs typeface="Verdana"/>
              </a:rPr>
              <a:t>в</a:t>
            </a:r>
            <a:r>
              <a:rPr sz="1300" spc="-1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Verdana"/>
                <a:cs typeface="Verdana"/>
              </a:rPr>
              <a:t>классе</a:t>
            </a:r>
            <a:endParaRPr sz="1300">
              <a:latin typeface="Verdana"/>
              <a:cs typeface="Verdan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909309" y="2330576"/>
            <a:ext cx="2540000" cy="1501140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9685" marR="942975">
              <a:lnSpc>
                <a:spcPts val="1730"/>
              </a:lnSpc>
              <a:spcBef>
                <a:spcPts val="310"/>
              </a:spcBef>
            </a:pPr>
            <a:r>
              <a:rPr sz="1600" b="1" spc="105" dirty="0">
                <a:solidFill>
                  <a:srgbClr val="FFFFFF"/>
                </a:solidFill>
                <a:latin typeface="Trebuchet MS"/>
                <a:cs typeface="Trebuchet MS"/>
              </a:rPr>
              <a:t>Консультация психолога</a:t>
            </a:r>
            <a:endParaRPr sz="1600">
              <a:latin typeface="Trebuchet MS"/>
              <a:cs typeface="Trebuchet MS"/>
            </a:endParaRPr>
          </a:p>
          <a:p>
            <a:pPr marL="12700" marR="5080">
              <a:lnSpc>
                <a:spcPts val="1400"/>
              </a:lnSpc>
              <a:spcBef>
                <a:spcPts val="950"/>
              </a:spcBef>
            </a:pPr>
            <a:r>
              <a:rPr sz="1300" spc="70" dirty="0">
                <a:solidFill>
                  <a:srgbClr val="FFFFFF"/>
                </a:solidFill>
                <a:latin typeface="Verdana"/>
                <a:cs typeface="Verdana"/>
              </a:rPr>
              <a:t>А</a:t>
            </a:r>
            <a:r>
              <a:rPr sz="130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dirty="0">
                <a:solidFill>
                  <a:srgbClr val="FFFFFF"/>
                </a:solidFill>
                <a:latin typeface="Verdana"/>
                <a:cs typeface="Verdana"/>
              </a:rPr>
              <a:t>зависимость</a:t>
            </a:r>
            <a:r>
              <a:rPr sz="1300" spc="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dirty="0">
                <a:solidFill>
                  <a:srgbClr val="FFFFFF"/>
                </a:solidFill>
                <a:latin typeface="Verdana"/>
                <a:cs typeface="Verdana"/>
              </a:rPr>
              <a:t>ли</a:t>
            </a:r>
            <a:r>
              <a:rPr sz="13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spc="-20" dirty="0">
                <a:solidFill>
                  <a:srgbClr val="FFFFFF"/>
                </a:solidFill>
                <a:latin typeface="Verdana"/>
                <a:cs typeface="Verdana"/>
              </a:rPr>
              <a:t>это? </a:t>
            </a:r>
            <a:r>
              <a:rPr sz="1300" dirty="0">
                <a:solidFill>
                  <a:srgbClr val="FFFFFF"/>
                </a:solidFill>
                <a:latin typeface="Verdana"/>
                <a:cs typeface="Verdana"/>
              </a:rPr>
              <a:t>Лечение</a:t>
            </a:r>
            <a:r>
              <a:rPr sz="1300" spc="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Verdana"/>
                <a:cs typeface="Verdana"/>
              </a:rPr>
              <a:t>реальной </a:t>
            </a:r>
            <a:r>
              <a:rPr sz="1300" dirty="0">
                <a:solidFill>
                  <a:srgbClr val="FFFFFF"/>
                </a:solidFill>
                <a:latin typeface="Verdana"/>
                <a:cs typeface="Verdana"/>
              </a:rPr>
              <a:t>зависимости</a:t>
            </a:r>
            <a:r>
              <a:rPr sz="1300" spc="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dirty="0">
                <a:solidFill>
                  <a:srgbClr val="FFFFFF"/>
                </a:solidFill>
                <a:latin typeface="Verdana"/>
                <a:cs typeface="Verdana"/>
              </a:rPr>
              <a:t>-</a:t>
            </a:r>
            <a:r>
              <a:rPr sz="1300" spc="3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Verdana"/>
                <a:cs typeface="Verdana"/>
              </a:rPr>
              <a:t>комплексный </a:t>
            </a:r>
            <a:r>
              <a:rPr sz="1300" spc="50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300" spc="-11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Verdana"/>
                <a:cs typeface="Verdana"/>
              </a:rPr>
              <a:t>индивидуализированный процесс</a:t>
            </a:r>
            <a:endParaRPr sz="1300">
              <a:latin typeface="Verdana"/>
              <a:cs typeface="Verdan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682098" y="2342133"/>
            <a:ext cx="1566545" cy="11220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0165">
              <a:lnSpc>
                <a:spcPts val="1825"/>
              </a:lnSpc>
              <a:spcBef>
                <a:spcPts val="95"/>
              </a:spcBef>
            </a:pPr>
            <a:r>
              <a:rPr sz="1600" b="1" spc="100" dirty="0">
                <a:solidFill>
                  <a:srgbClr val="FFFFFF"/>
                </a:solidFill>
                <a:latin typeface="Trebuchet MS"/>
                <a:cs typeface="Trebuchet MS"/>
              </a:rPr>
              <a:t>Контакт</a:t>
            </a:r>
            <a:endParaRPr sz="1600">
              <a:latin typeface="Trebuchet MS"/>
              <a:cs typeface="Trebuchet MS"/>
            </a:endParaRPr>
          </a:p>
          <a:p>
            <a:pPr marL="50165">
              <a:lnSpc>
                <a:spcPts val="1825"/>
              </a:lnSpc>
            </a:pPr>
            <a:r>
              <a:rPr sz="1600" b="1" spc="114" dirty="0">
                <a:solidFill>
                  <a:srgbClr val="FFFFFF"/>
                </a:solidFill>
                <a:latin typeface="Trebuchet MS"/>
                <a:cs typeface="Trebuchet MS"/>
              </a:rPr>
              <a:t>с</a:t>
            </a:r>
            <a:r>
              <a:rPr sz="1600" b="1" spc="-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00" b="1" spc="105" dirty="0">
                <a:solidFill>
                  <a:srgbClr val="FFFFFF"/>
                </a:solidFill>
                <a:latin typeface="Trebuchet MS"/>
                <a:cs typeface="Trebuchet MS"/>
              </a:rPr>
              <a:t>психологом</a:t>
            </a:r>
            <a:endParaRPr sz="1600">
              <a:latin typeface="Trebuchet MS"/>
              <a:cs typeface="Trebuchet MS"/>
            </a:endParaRPr>
          </a:p>
          <a:p>
            <a:pPr marL="12700" marR="9525" algn="just">
              <a:lnSpc>
                <a:spcPts val="1400"/>
              </a:lnSpc>
              <a:spcBef>
                <a:spcPts val="800"/>
              </a:spcBef>
            </a:pPr>
            <a:r>
              <a:rPr sz="1300" dirty="0">
                <a:solidFill>
                  <a:srgbClr val="FFFFFF"/>
                </a:solidFill>
                <a:latin typeface="Verdana"/>
                <a:cs typeface="Verdana"/>
              </a:rPr>
              <a:t>Поддержка</a:t>
            </a:r>
            <a:r>
              <a:rPr sz="1300" spc="1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spc="-20" dirty="0">
                <a:solidFill>
                  <a:srgbClr val="FFFFFF"/>
                </a:solidFill>
                <a:latin typeface="Verdana"/>
                <a:cs typeface="Verdana"/>
              </a:rPr>
              <a:t>связи </a:t>
            </a:r>
            <a:r>
              <a:rPr sz="1300" dirty="0">
                <a:solidFill>
                  <a:srgbClr val="FFFFFF"/>
                </a:solidFill>
                <a:latin typeface="Verdana"/>
                <a:cs typeface="Verdana"/>
              </a:rPr>
              <a:t>с</a:t>
            </a:r>
            <a:r>
              <a:rPr sz="1300" spc="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dirty="0">
                <a:solidFill>
                  <a:srgbClr val="FFFFFF"/>
                </a:solidFill>
                <a:latin typeface="Verdana"/>
                <a:cs typeface="Verdana"/>
              </a:rPr>
              <a:t>ребёнком</a:t>
            </a:r>
            <a:r>
              <a:rPr sz="1300" spc="-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spc="50" dirty="0">
                <a:solidFill>
                  <a:srgbClr val="FFFFFF"/>
                </a:solidFill>
                <a:latin typeface="Verdana"/>
                <a:cs typeface="Verdana"/>
              </a:rPr>
              <a:t>и</a:t>
            </a:r>
            <a:r>
              <a:rPr sz="1300" spc="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spc="-25" dirty="0">
                <a:solidFill>
                  <a:srgbClr val="FFFFFF"/>
                </a:solidFill>
                <a:latin typeface="Verdana"/>
                <a:cs typeface="Verdana"/>
              </a:rPr>
              <a:t>его </a:t>
            </a:r>
            <a:r>
              <a:rPr sz="1300" spc="-10" dirty="0">
                <a:solidFill>
                  <a:srgbClr val="FFFFFF"/>
                </a:solidFill>
                <a:latin typeface="Verdana"/>
                <a:cs typeface="Verdana"/>
              </a:rPr>
              <a:t>родителями</a:t>
            </a:r>
            <a:endParaRPr sz="1300">
              <a:latin typeface="Verdana"/>
              <a:cs typeface="Verdan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034592" y="4790313"/>
            <a:ext cx="4403725" cy="13093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937260">
              <a:lnSpc>
                <a:spcPts val="1405"/>
              </a:lnSpc>
              <a:spcBef>
                <a:spcPts val="95"/>
              </a:spcBef>
            </a:pPr>
            <a:r>
              <a:rPr sz="1600" b="1" spc="155" dirty="0">
                <a:solidFill>
                  <a:srgbClr val="FFFFFF"/>
                </a:solidFill>
                <a:latin typeface="Trebuchet MS"/>
                <a:cs typeface="Trebuchet MS"/>
              </a:rPr>
              <a:t>Поиск</a:t>
            </a:r>
            <a:r>
              <a:rPr sz="1600" b="1" spc="-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00" b="1" spc="100" dirty="0">
                <a:solidFill>
                  <a:srgbClr val="FFFFFF"/>
                </a:solidFill>
                <a:latin typeface="Trebuchet MS"/>
                <a:cs typeface="Trebuchet MS"/>
              </a:rPr>
              <a:t>альтернативных</a:t>
            </a:r>
            <a:endParaRPr sz="1600">
              <a:latin typeface="Trebuchet MS"/>
              <a:cs typeface="Trebuchet MS"/>
            </a:endParaRPr>
          </a:p>
          <a:p>
            <a:pPr marL="12700">
              <a:lnSpc>
                <a:spcPts val="1325"/>
              </a:lnSpc>
              <a:tabLst>
                <a:tab pos="949960" algn="l"/>
                <a:tab pos="4039870" algn="l"/>
              </a:tabLst>
            </a:pPr>
            <a:r>
              <a:rPr sz="4800" spc="525" dirty="0">
                <a:latin typeface="Tahoma"/>
                <a:cs typeface="Tahoma"/>
              </a:rPr>
              <a:t>4</a:t>
            </a:r>
            <a:r>
              <a:rPr sz="4800" dirty="0">
                <a:latin typeface="Tahoma"/>
                <a:cs typeface="Tahoma"/>
              </a:rPr>
              <a:t>	</a:t>
            </a:r>
            <a:r>
              <a:rPr sz="1950" baseline="2136" dirty="0">
                <a:solidFill>
                  <a:srgbClr val="FFFFFF"/>
                </a:solidFill>
                <a:latin typeface="Verdana"/>
                <a:cs typeface="Verdana"/>
              </a:rPr>
              <a:t>Для</a:t>
            </a:r>
            <a:r>
              <a:rPr sz="1950" spc="-127" baseline="2136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950" spc="67" baseline="2136" dirty="0">
                <a:solidFill>
                  <a:srgbClr val="FFFFFF"/>
                </a:solidFill>
                <a:latin typeface="Verdana"/>
                <a:cs typeface="Verdana"/>
              </a:rPr>
              <a:t>примера</a:t>
            </a:r>
            <a:r>
              <a:rPr sz="1950" spc="-104" baseline="2136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950" spc="-150" baseline="2136" dirty="0">
                <a:solidFill>
                  <a:srgbClr val="FFFFFF"/>
                </a:solidFill>
                <a:latin typeface="Verdana"/>
                <a:cs typeface="Verdana"/>
              </a:rPr>
              <a:t>- </a:t>
            </a:r>
            <a:r>
              <a:rPr sz="1950" spc="-15" baseline="2136" dirty="0">
                <a:solidFill>
                  <a:srgbClr val="FFFFFF"/>
                </a:solidFill>
                <a:latin typeface="Verdana"/>
                <a:cs typeface="Verdana"/>
              </a:rPr>
              <a:t>настольные</a:t>
            </a:r>
            <a:r>
              <a:rPr sz="1950" baseline="2136" dirty="0">
                <a:solidFill>
                  <a:srgbClr val="FFFFFF"/>
                </a:solidFill>
                <a:latin typeface="Verdana"/>
                <a:cs typeface="Verdana"/>
              </a:rPr>
              <a:t>	</a:t>
            </a:r>
            <a:r>
              <a:rPr sz="4800" spc="80" dirty="0">
                <a:latin typeface="Tahoma"/>
                <a:cs typeface="Tahoma"/>
              </a:rPr>
              <a:t>5</a:t>
            </a:r>
            <a:endParaRPr sz="4800">
              <a:latin typeface="Tahoma"/>
              <a:cs typeface="Tahoma"/>
            </a:endParaRPr>
          </a:p>
          <a:p>
            <a:pPr marL="937260">
              <a:lnSpc>
                <a:spcPts val="919"/>
              </a:lnSpc>
            </a:pPr>
            <a:r>
              <a:rPr sz="1600" b="1" spc="110" dirty="0">
                <a:solidFill>
                  <a:srgbClr val="FFFFFF"/>
                </a:solidFill>
                <a:latin typeface="Trebuchet MS"/>
                <a:cs typeface="Trebuchet MS"/>
              </a:rPr>
              <a:t>развлечений</a:t>
            </a:r>
            <a:endParaRPr sz="16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420"/>
              </a:spcBef>
            </a:pPr>
            <a:endParaRPr sz="1600">
              <a:latin typeface="Trebuchet MS"/>
              <a:cs typeface="Trebuchet MS"/>
            </a:endParaRPr>
          </a:p>
          <a:p>
            <a:pPr marL="949960" marR="1119505">
              <a:lnSpc>
                <a:spcPts val="1400"/>
              </a:lnSpc>
            </a:pPr>
            <a:r>
              <a:rPr sz="1300" spc="-30" dirty="0">
                <a:solidFill>
                  <a:srgbClr val="FFFFFF"/>
                </a:solidFill>
                <a:latin typeface="Verdana"/>
                <a:cs typeface="Verdana"/>
              </a:rPr>
              <a:t>игры,</a:t>
            </a:r>
            <a:r>
              <a:rPr sz="13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dirty="0">
                <a:solidFill>
                  <a:srgbClr val="FFFFFF"/>
                </a:solidFill>
                <a:latin typeface="Verdana"/>
                <a:cs typeface="Verdana"/>
              </a:rPr>
              <a:t>неделя</a:t>
            </a:r>
            <a:r>
              <a:rPr sz="1300" spc="-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dirty="0">
                <a:solidFill>
                  <a:srgbClr val="FFFFFF"/>
                </a:solidFill>
                <a:latin typeface="Verdana"/>
                <a:cs typeface="Verdana"/>
              </a:rPr>
              <a:t>без</a:t>
            </a:r>
            <a:r>
              <a:rPr sz="130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Verdana"/>
                <a:cs typeface="Verdana"/>
              </a:rPr>
              <a:t>гаджетов </a:t>
            </a:r>
            <a:r>
              <a:rPr sz="1300" spc="-35" dirty="0">
                <a:solidFill>
                  <a:srgbClr val="FFFFFF"/>
                </a:solidFill>
                <a:latin typeface="Verdana"/>
                <a:cs typeface="Verdana"/>
              </a:rPr>
              <a:t>(по</a:t>
            </a:r>
            <a:r>
              <a:rPr sz="1300" spc="-1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Verdana"/>
                <a:cs typeface="Verdana"/>
              </a:rPr>
              <a:t>согласованию</a:t>
            </a:r>
            <a:endParaRPr sz="1300">
              <a:latin typeface="Verdana"/>
              <a:cs typeface="Verdana"/>
            </a:endParaRPr>
          </a:p>
          <a:p>
            <a:pPr marL="949960">
              <a:lnSpc>
                <a:spcPts val="1390"/>
              </a:lnSpc>
            </a:pPr>
            <a:r>
              <a:rPr sz="1300" dirty="0">
                <a:solidFill>
                  <a:srgbClr val="FFFFFF"/>
                </a:solidFill>
                <a:latin typeface="Verdana"/>
                <a:cs typeface="Verdana"/>
              </a:rPr>
              <a:t>с</a:t>
            </a:r>
            <a:r>
              <a:rPr sz="1300" spc="-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Verdana"/>
                <a:cs typeface="Verdana"/>
              </a:rPr>
              <a:t>родителями)</a:t>
            </a:r>
            <a:endParaRPr sz="1300">
              <a:latin typeface="Verdana"/>
              <a:cs typeface="Verdan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916548" y="4790313"/>
            <a:ext cx="2284730" cy="13246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825"/>
              </a:lnSpc>
              <a:spcBef>
                <a:spcPts val="95"/>
              </a:spcBef>
            </a:pPr>
            <a:r>
              <a:rPr sz="1600" b="1" spc="110" dirty="0">
                <a:solidFill>
                  <a:srgbClr val="FFFFFF"/>
                </a:solidFill>
                <a:latin typeface="Trebuchet MS"/>
                <a:cs typeface="Trebuchet MS"/>
              </a:rPr>
              <a:t>Совместное</a:t>
            </a:r>
            <a:endParaRPr sz="1600">
              <a:latin typeface="Trebuchet MS"/>
              <a:cs typeface="Trebuchet MS"/>
            </a:endParaRPr>
          </a:p>
          <a:p>
            <a:pPr marL="12700">
              <a:lnSpc>
                <a:spcPts val="1825"/>
              </a:lnSpc>
            </a:pPr>
            <a:r>
              <a:rPr sz="1600" b="1" spc="130" dirty="0">
                <a:solidFill>
                  <a:srgbClr val="FFFFFF"/>
                </a:solidFill>
                <a:latin typeface="Trebuchet MS"/>
                <a:cs typeface="Trebuchet MS"/>
              </a:rPr>
              <a:t>обсуждение</a:t>
            </a:r>
            <a:r>
              <a:rPr sz="1600" b="1" spc="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00" b="1" spc="105" dirty="0">
                <a:solidFill>
                  <a:srgbClr val="FFFFFF"/>
                </a:solidFill>
                <a:latin typeface="Trebuchet MS"/>
                <a:cs typeface="Trebuchet MS"/>
              </a:rPr>
              <a:t>игр</a:t>
            </a:r>
            <a:endParaRPr sz="1600">
              <a:latin typeface="Trebuchet MS"/>
              <a:cs typeface="Trebuchet MS"/>
            </a:endParaRPr>
          </a:p>
          <a:p>
            <a:pPr marL="12700" marR="5080">
              <a:lnSpc>
                <a:spcPct val="90100"/>
              </a:lnSpc>
              <a:spcBef>
                <a:spcPts val="965"/>
              </a:spcBef>
            </a:pPr>
            <a:r>
              <a:rPr sz="1300" spc="55" dirty="0">
                <a:solidFill>
                  <a:srgbClr val="FFFFFF"/>
                </a:solidFill>
                <a:latin typeface="Verdana"/>
                <a:cs typeface="Verdana"/>
              </a:rPr>
              <a:t>Можно</a:t>
            </a:r>
            <a:r>
              <a:rPr sz="1300" spc="-9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dirty="0">
                <a:solidFill>
                  <a:srgbClr val="FFFFFF"/>
                </a:solidFill>
                <a:latin typeface="Verdana"/>
                <a:cs typeface="Verdana"/>
              </a:rPr>
              <a:t>обсудить</a:t>
            </a:r>
            <a:r>
              <a:rPr sz="130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Verdana"/>
                <a:cs typeface="Verdana"/>
              </a:rPr>
              <a:t>сюжет </a:t>
            </a:r>
            <a:r>
              <a:rPr sz="1300" dirty="0">
                <a:solidFill>
                  <a:srgbClr val="FFFFFF"/>
                </a:solidFill>
                <a:latin typeface="Verdana"/>
                <a:cs typeface="Verdana"/>
              </a:rPr>
              <a:t>или</a:t>
            </a:r>
            <a:r>
              <a:rPr sz="1300" spc="9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dirty="0">
                <a:solidFill>
                  <a:srgbClr val="FFFFFF"/>
                </a:solidFill>
                <a:latin typeface="Verdana"/>
                <a:cs typeface="Verdana"/>
              </a:rPr>
              <a:t>содержание</a:t>
            </a:r>
            <a:r>
              <a:rPr sz="1300" spc="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Verdana"/>
                <a:cs typeface="Verdana"/>
              </a:rPr>
              <a:t>(конкурс </a:t>
            </a:r>
            <a:r>
              <a:rPr sz="1300" dirty="0">
                <a:solidFill>
                  <a:srgbClr val="FFFFFF"/>
                </a:solidFill>
                <a:latin typeface="Verdana"/>
                <a:cs typeface="Verdana"/>
              </a:rPr>
              <a:t>проектов</a:t>
            </a:r>
            <a:r>
              <a:rPr sz="1300" spc="-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Verdana"/>
                <a:cs typeface="Verdana"/>
              </a:rPr>
              <a:t>«Моя</a:t>
            </a:r>
            <a:r>
              <a:rPr sz="1300" spc="-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Verdana"/>
                <a:cs typeface="Verdana"/>
              </a:rPr>
              <a:t>любимая </a:t>
            </a:r>
            <a:r>
              <a:rPr sz="1300" dirty="0">
                <a:solidFill>
                  <a:srgbClr val="FFFFFF"/>
                </a:solidFill>
                <a:latin typeface="Verdana"/>
                <a:cs typeface="Verdana"/>
              </a:rPr>
              <a:t>компьютерная</a:t>
            </a:r>
            <a:r>
              <a:rPr sz="1300" spc="1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Verdana"/>
                <a:cs typeface="Verdana"/>
              </a:rPr>
              <a:t>игра»)</a:t>
            </a:r>
            <a:endParaRPr sz="1300">
              <a:latin typeface="Verdana"/>
              <a:cs typeface="Verdan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774938" y="4602860"/>
            <a:ext cx="2967355" cy="1334135"/>
          </a:xfrm>
          <a:prstGeom prst="rect">
            <a:avLst/>
          </a:prstGeom>
        </p:spPr>
        <p:txBody>
          <a:bodyPr vert="horz" wrap="square" lIns="0" tIns="199390" rIns="0" bIns="0" rtlCol="0">
            <a:spAutoFit/>
          </a:bodyPr>
          <a:lstStyle/>
          <a:p>
            <a:pPr marL="924560">
              <a:lnSpc>
                <a:spcPts val="225"/>
              </a:lnSpc>
              <a:spcBef>
                <a:spcPts val="1570"/>
              </a:spcBef>
            </a:pPr>
            <a:r>
              <a:rPr sz="1600" b="1" spc="125" dirty="0">
                <a:solidFill>
                  <a:srgbClr val="FFFFFF"/>
                </a:solidFill>
                <a:latin typeface="Trebuchet MS"/>
                <a:cs typeface="Trebuchet MS"/>
              </a:rPr>
              <a:t>Индивидуальный</a:t>
            </a:r>
            <a:endParaRPr sz="1600">
              <a:latin typeface="Trebuchet MS"/>
              <a:cs typeface="Trebuchet MS"/>
            </a:endParaRPr>
          </a:p>
          <a:p>
            <a:pPr marL="38100">
              <a:lnSpc>
                <a:spcPts val="4065"/>
              </a:lnSpc>
              <a:tabLst>
                <a:tab pos="924560" algn="l"/>
              </a:tabLst>
            </a:pPr>
            <a:r>
              <a:rPr sz="7200" spc="397" baseline="-27777" dirty="0">
                <a:latin typeface="Tahoma"/>
                <a:cs typeface="Tahoma"/>
              </a:rPr>
              <a:t>6</a:t>
            </a:r>
            <a:r>
              <a:rPr sz="7200" baseline="-27777" dirty="0">
                <a:latin typeface="Tahoma"/>
                <a:cs typeface="Tahoma"/>
              </a:rPr>
              <a:t>	</a:t>
            </a:r>
            <a:r>
              <a:rPr sz="1600" b="1" spc="100" dirty="0">
                <a:solidFill>
                  <a:srgbClr val="FFFFFF"/>
                </a:solidFill>
                <a:latin typeface="Trebuchet MS"/>
                <a:cs typeface="Trebuchet MS"/>
              </a:rPr>
              <a:t>подход</a:t>
            </a:r>
            <a:endParaRPr sz="1600">
              <a:latin typeface="Trebuchet MS"/>
              <a:cs typeface="Trebuchet MS"/>
            </a:endParaRPr>
          </a:p>
          <a:p>
            <a:pPr marL="909319" marR="30480">
              <a:lnSpc>
                <a:spcPts val="1400"/>
              </a:lnSpc>
              <a:spcBef>
                <a:spcPts val="355"/>
              </a:spcBef>
            </a:pPr>
            <a:r>
              <a:rPr sz="1300" dirty="0">
                <a:solidFill>
                  <a:srgbClr val="FFFFFF"/>
                </a:solidFill>
                <a:latin typeface="Verdana"/>
                <a:cs typeface="Verdana"/>
              </a:rPr>
              <a:t>Поиск</a:t>
            </a:r>
            <a:r>
              <a:rPr sz="1300" spc="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Verdana"/>
                <a:cs typeface="Verdana"/>
              </a:rPr>
              <a:t>наиболее </a:t>
            </a:r>
            <a:r>
              <a:rPr sz="1300" dirty="0">
                <a:solidFill>
                  <a:srgbClr val="FFFFFF"/>
                </a:solidFill>
                <a:latin typeface="Verdana"/>
                <a:cs typeface="Verdana"/>
              </a:rPr>
              <a:t>подходящих</a:t>
            </a:r>
            <a:r>
              <a:rPr sz="1300" spc="-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Verdana"/>
                <a:cs typeface="Verdana"/>
              </a:rPr>
              <a:t>методов </a:t>
            </a:r>
            <a:r>
              <a:rPr sz="1300" dirty="0">
                <a:solidFill>
                  <a:srgbClr val="FFFFFF"/>
                </a:solidFill>
                <a:latin typeface="Verdana"/>
                <a:cs typeface="Verdana"/>
              </a:rPr>
              <a:t>социализации</a:t>
            </a:r>
            <a:r>
              <a:rPr sz="1300" spc="2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Verdana"/>
                <a:cs typeface="Verdana"/>
              </a:rPr>
              <a:t>игроков</a:t>
            </a:r>
            <a:endParaRPr sz="1300">
              <a:latin typeface="Verdana"/>
              <a:cs typeface="Verdana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0" y="0"/>
            <a:ext cx="12193270" cy="1365885"/>
            <a:chOff x="0" y="0"/>
            <a:chExt cx="12193270" cy="1365885"/>
          </a:xfrm>
        </p:grpSpPr>
        <p:sp>
          <p:nvSpPr>
            <p:cNvPr id="18" name="object 18"/>
            <p:cNvSpPr/>
            <p:nvPr/>
          </p:nvSpPr>
          <p:spPr>
            <a:xfrm>
              <a:off x="0" y="0"/>
              <a:ext cx="12192000" cy="1323340"/>
            </a:xfrm>
            <a:custGeom>
              <a:avLst/>
              <a:gdLst/>
              <a:ahLst/>
              <a:cxnLst/>
              <a:rect l="l" t="t" r="r" b="b"/>
              <a:pathLst>
                <a:path w="12192000" h="1323340">
                  <a:moveTo>
                    <a:pt x="12192000" y="0"/>
                  </a:moveTo>
                  <a:lnTo>
                    <a:pt x="0" y="0"/>
                  </a:lnTo>
                  <a:lnTo>
                    <a:pt x="0" y="1322832"/>
                  </a:lnTo>
                  <a:lnTo>
                    <a:pt x="12192000" y="1322832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62" y="1314957"/>
              <a:ext cx="12192000" cy="50800"/>
            </a:xfrm>
            <a:custGeom>
              <a:avLst/>
              <a:gdLst/>
              <a:ahLst/>
              <a:cxnLst/>
              <a:rect l="l" t="t" r="r" b="b"/>
              <a:pathLst>
                <a:path w="12192000" h="50800">
                  <a:moveTo>
                    <a:pt x="12192000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0" y="38100"/>
                  </a:lnTo>
                  <a:lnTo>
                    <a:pt x="0" y="50800"/>
                  </a:lnTo>
                  <a:lnTo>
                    <a:pt x="12192000" y="50800"/>
                  </a:lnTo>
                  <a:lnTo>
                    <a:pt x="12192000" y="38100"/>
                  </a:lnTo>
                  <a:lnTo>
                    <a:pt x="12192000" y="12700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0DC4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688644" y="267715"/>
            <a:ext cx="963422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370" dirty="0">
                <a:latin typeface="Tahoma"/>
                <a:cs typeface="Tahoma"/>
              </a:rPr>
              <a:t>Работа</a:t>
            </a:r>
            <a:r>
              <a:rPr sz="4400" spc="-204" dirty="0">
                <a:latin typeface="Tahoma"/>
                <a:cs typeface="Tahoma"/>
              </a:rPr>
              <a:t> </a:t>
            </a:r>
            <a:r>
              <a:rPr sz="4400" spc="484" dirty="0">
                <a:latin typeface="Tahoma"/>
                <a:cs typeface="Tahoma"/>
              </a:rPr>
              <a:t>с</a:t>
            </a:r>
            <a:r>
              <a:rPr sz="4400" spc="-190" dirty="0">
                <a:latin typeface="Tahoma"/>
                <a:cs typeface="Tahoma"/>
              </a:rPr>
              <a:t> </a:t>
            </a:r>
            <a:r>
              <a:rPr sz="4400" spc="465" dirty="0">
                <a:latin typeface="Tahoma"/>
                <a:cs typeface="Tahoma"/>
              </a:rPr>
              <a:t>игровой</a:t>
            </a:r>
            <a:r>
              <a:rPr sz="4400" spc="-190" dirty="0">
                <a:latin typeface="Tahoma"/>
                <a:cs typeface="Tahoma"/>
              </a:rPr>
              <a:t> </a:t>
            </a:r>
            <a:r>
              <a:rPr sz="4400" spc="425" dirty="0">
                <a:latin typeface="Tahoma"/>
                <a:cs typeface="Tahoma"/>
              </a:rPr>
              <a:t>зависимостью</a:t>
            </a:r>
            <a:endParaRPr sz="4400">
              <a:latin typeface="Tahoma"/>
              <a:cs typeface="Tahom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1577319" y="6401206"/>
            <a:ext cx="20764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45" dirty="0">
                <a:solidFill>
                  <a:srgbClr val="FFFFFF"/>
                </a:solidFill>
                <a:latin typeface="Verdana"/>
                <a:cs typeface="Verdana"/>
              </a:rPr>
              <a:t>10</a:t>
            </a:r>
            <a:endParaRPr sz="1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D5BDC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397</Words>
  <Application>Microsoft Office PowerPoint</Application>
  <PresentationFormat>Произвольный</PresentationFormat>
  <Paragraphs>108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Office Theme</vt:lpstr>
      <vt:lpstr>Презентация PowerPoint</vt:lpstr>
      <vt:lpstr>Игровая зависимость</vt:lpstr>
      <vt:lpstr>Как работают онлайн-игры*</vt:lpstr>
      <vt:lpstr>Признаки онлайн-игровой зависимости</vt:lpstr>
      <vt:lpstr>Презентация PowerPoint</vt:lpstr>
      <vt:lpstr>Презентация PowerPoint</vt:lpstr>
      <vt:lpstr>3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posterum magister</cp:lastModifiedBy>
  <cp:revision>1</cp:revision>
  <dcterms:created xsi:type="dcterms:W3CDTF">2023-11-10T07:22:50Z</dcterms:created>
  <dcterms:modified xsi:type="dcterms:W3CDTF">2023-11-10T07:25:10Z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2023-03-23T00:00:00Z</vt:filetime>
  </property>
  <property fmtid="{D5CDD505-2E9C-101B-9397-08002B2CF9AE}" pid="3" name="Creator">
    <vt:lpwstr>Microsoft® PowerPoint® 2021</vt:lpwstr>
  </property>
  <property fmtid="{D5CDD505-2E9C-101B-9397-08002B2CF9AE}" pid="4" name="LastSaved">
    <vt:filetime>2023-11-10T00:00:00Z</vt:filetime>
  </property>
  <property fmtid="{D5CDD505-2E9C-101B-9397-08002B2CF9AE}" pid="5" name="Producer">
    <vt:lpwstr>Microsoft® PowerPoint® 2021</vt:lpwstr>
  </property>
</Properties>
</file>